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7" r:id="rId2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BA7"/>
    <a:srgbClr val="2AB7DE"/>
    <a:srgbClr val="EC243C"/>
    <a:srgbClr val="EAF50B"/>
    <a:srgbClr val="DAD0C2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244" autoAdjust="0"/>
  </p:normalViewPr>
  <p:slideViewPr>
    <p:cSldViewPr snapToGrid="0">
      <p:cViewPr>
        <p:scale>
          <a:sx n="100" d="100"/>
          <a:sy n="100" d="100"/>
        </p:scale>
        <p:origin x="606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F09837-73D6-4646-AE73-640C5FBD3271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25147-AE2A-498C-B418-140D10F97B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9746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925147-AE2A-498C-B418-140D10F97B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91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762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9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3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7" y="1237198"/>
            <a:ext cx="9088041" cy="2631887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8" y="3970580"/>
            <a:ext cx="8018859" cy="1825171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00506" y="1555711"/>
            <a:ext cx="5961100" cy="16870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140721" y="3870671"/>
            <a:ext cx="5961100" cy="16870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7">
            <a:extLst>
              <a:ext uri="{FF2B5EF4-FFF2-40B4-BE49-F238E27FC236}">
                <a16:creationId xmlns:a16="http://schemas.microsoft.com/office/drawing/2014/main" id="{52AD081C-9C5F-31D4-056A-604E5DD179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365356" y="448591"/>
            <a:ext cx="5961100" cy="16870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7">
            <a:extLst>
              <a:ext uri="{FF2B5EF4-FFF2-40B4-BE49-F238E27FC236}">
                <a16:creationId xmlns:a16="http://schemas.microsoft.com/office/drawing/2014/main" id="{4CD3EB91-31D1-8DAC-2A15-C7CA27F8424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589993" y="2161187"/>
            <a:ext cx="5961100" cy="168703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750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961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18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75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7683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035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411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509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27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2023/10/30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00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プレースホルダー 28">
            <a:extLst>
              <a:ext uri="{FF2B5EF4-FFF2-40B4-BE49-F238E27FC236}">
                <a16:creationId xmlns:a16="http://schemas.microsoft.com/office/drawing/2014/main" id="{B9AA6A11-77E5-5108-B7D4-9EC7A657956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31" r="3931"/>
          <a:stretch>
            <a:fillRect/>
          </a:stretch>
        </p:blipFill>
        <p:spPr>
          <a:xfrm>
            <a:off x="257176" y="5810250"/>
            <a:ext cx="1957922" cy="1625600"/>
          </a:xfrm>
        </p:spPr>
      </p:pic>
      <p:pic>
        <p:nvPicPr>
          <p:cNvPr id="11" name="図プレースホルダー 10">
            <a:extLst>
              <a:ext uri="{FF2B5EF4-FFF2-40B4-BE49-F238E27FC236}">
                <a16:creationId xmlns:a16="http://schemas.microsoft.com/office/drawing/2014/main" id="{CBDD33E7-BF43-8738-7E69-F2AEE50E49F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1" b="10911"/>
          <a:stretch/>
        </p:blipFill>
        <p:spPr>
          <a:xfrm>
            <a:off x="1754188" y="439355"/>
            <a:ext cx="8937625" cy="5240396"/>
          </a:xfrm>
        </p:spPr>
      </p:pic>
      <p:pic>
        <p:nvPicPr>
          <p:cNvPr id="21" name="図プレースホルダー 20">
            <a:extLst>
              <a:ext uri="{FF2B5EF4-FFF2-40B4-BE49-F238E27FC236}">
                <a16:creationId xmlns:a16="http://schemas.microsoft.com/office/drawing/2014/main" id="{B278492E-266B-91C7-A1EE-8AF37BAEB12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7" b="25397"/>
          <a:stretch>
            <a:fillRect/>
          </a:stretch>
        </p:blipFill>
        <p:spPr>
          <a:xfrm>
            <a:off x="5487045" y="5875338"/>
            <a:ext cx="2502890" cy="1560512"/>
          </a:xfrm>
        </p:spPr>
      </p:pic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DBB6B3A-8FC9-5DBC-1452-DE3484CD0899}"/>
              </a:ext>
            </a:extLst>
          </p:cNvPr>
          <p:cNvSpPr/>
          <p:nvPr/>
        </p:nvSpPr>
        <p:spPr>
          <a:xfrm>
            <a:off x="256478" y="1866687"/>
            <a:ext cx="3791416" cy="2515742"/>
          </a:xfrm>
          <a:prstGeom prst="rect">
            <a:avLst/>
          </a:prstGeom>
          <a:solidFill>
            <a:schemeClr val="accent1">
              <a:lumMod val="60000"/>
              <a:lumOff val="4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A3FEFA0-D583-E11F-9741-5113B2615FF6}"/>
              </a:ext>
            </a:extLst>
          </p:cNvPr>
          <p:cNvSpPr txBox="1"/>
          <p:nvPr/>
        </p:nvSpPr>
        <p:spPr>
          <a:xfrm>
            <a:off x="600596" y="2111917"/>
            <a:ext cx="15906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kumimoji="1" lang="en-US" altLang="ja-JP" sz="2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.</a:t>
            </a:r>
            <a:r>
              <a:rPr kumimoji="1" lang="ja-JP" altLang="en-US" sz="2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 </a:t>
            </a:r>
            <a:r>
              <a:rPr kumimoji="1" lang="en-US" altLang="ja-JP" sz="2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Sat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6A44181-89B0-23B3-02E4-0EC7C0E16DDB}"/>
              </a:ext>
            </a:extLst>
          </p:cNvPr>
          <p:cNvSpPr txBox="1"/>
          <p:nvPr/>
        </p:nvSpPr>
        <p:spPr>
          <a:xfrm>
            <a:off x="600596" y="2465519"/>
            <a:ext cx="2645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sz="5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GRAND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39AB749-8E18-6126-4D79-6A4E88F37C58}"/>
              </a:ext>
            </a:extLst>
          </p:cNvPr>
          <p:cNvSpPr txBox="1"/>
          <p:nvPr/>
        </p:nvSpPr>
        <p:spPr>
          <a:xfrm>
            <a:off x="624369" y="3176847"/>
            <a:ext cx="2645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ja-JP" sz="5400" dirty="0">
                <a:solidFill>
                  <a:schemeClr val="bg2">
                    <a:lumMod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OPEN</a:t>
            </a: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A0DC46AD-3801-5AFC-C456-FB7D89EAA726}"/>
              </a:ext>
            </a:extLst>
          </p:cNvPr>
          <p:cNvSpPr/>
          <p:nvPr/>
        </p:nvSpPr>
        <p:spPr>
          <a:xfrm>
            <a:off x="8387838" y="5390198"/>
            <a:ext cx="1990165" cy="1990165"/>
          </a:xfrm>
          <a:prstGeom prst="ellipse">
            <a:avLst/>
          </a:prstGeom>
          <a:solidFill>
            <a:srgbClr val="CDBBA7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6072175-77A8-4494-7903-AE2B72F4161E}"/>
              </a:ext>
            </a:extLst>
          </p:cNvPr>
          <p:cNvSpPr txBox="1"/>
          <p:nvPr/>
        </p:nvSpPr>
        <p:spPr>
          <a:xfrm>
            <a:off x="8751978" y="5623656"/>
            <a:ext cx="1261884" cy="30777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ご新規様限定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7924B14-4D1A-BC6D-D669-8794921259C9}"/>
              </a:ext>
            </a:extLst>
          </p:cNvPr>
          <p:cNvSpPr txBox="1"/>
          <p:nvPr/>
        </p:nvSpPr>
        <p:spPr>
          <a:xfrm>
            <a:off x="8387837" y="5809050"/>
            <a:ext cx="1990165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</a:t>
            </a:r>
            <a:r>
              <a:rPr kumimoji="1"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％</a:t>
            </a:r>
            <a:endParaRPr kumimoji="1" lang="en-US" altLang="ja-JP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4EC86FA-31D2-B159-302E-03DBE0B34FB8}"/>
              </a:ext>
            </a:extLst>
          </p:cNvPr>
          <p:cNvSpPr txBox="1"/>
          <p:nvPr/>
        </p:nvSpPr>
        <p:spPr>
          <a:xfrm>
            <a:off x="8936323" y="6588974"/>
            <a:ext cx="893193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32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OFF</a:t>
            </a:r>
            <a:endParaRPr kumimoji="1" lang="ja-JP" altLang="en-US" sz="32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321BCB71-B82F-5ECB-D731-DB89748ADB2B}"/>
              </a:ext>
            </a:extLst>
          </p:cNvPr>
          <p:cNvSpPr txBox="1"/>
          <p:nvPr/>
        </p:nvSpPr>
        <p:spPr>
          <a:xfrm>
            <a:off x="2376000" y="6004221"/>
            <a:ext cx="1045158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○○</a:t>
            </a:r>
            <a:r>
              <a:rPr kumimoji="1"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Shop</a:t>
            </a:r>
            <a:endParaRPr kumimoji="1" lang="ja-JP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A6588CC-EE17-81CF-6570-6718141AF20B}"/>
              </a:ext>
            </a:extLst>
          </p:cNvPr>
          <p:cNvSpPr txBox="1"/>
          <p:nvPr/>
        </p:nvSpPr>
        <p:spPr>
          <a:xfrm>
            <a:off x="2376000" y="6333816"/>
            <a:ext cx="271388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TEL.</a:t>
            </a:r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000-000-0000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object 19">
            <a:extLst>
              <a:ext uri="{FF2B5EF4-FFF2-40B4-BE49-F238E27FC236}">
                <a16:creationId xmlns:a16="http://schemas.microsoft.com/office/drawing/2014/main" id="{65931E1F-0517-4013-3353-7629AC33189E}"/>
              </a:ext>
            </a:extLst>
          </p:cNvPr>
          <p:cNvSpPr txBox="1"/>
          <p:nvPr/>
        </p:nvSpPr>
        <p:spPr>
          <a:xfrm>
            <a:off x="2376000" y="6857844"/>
            <a:ext cx="2958151" cy="582209"/>
          </a:xfrm>
          <a:prstGeom prst="rect">
            <a:avLst/>
          </a:prstGeom>
        </p:spPr>
        <p:txBody>
          <a:bodyPr vert="horz" wrap="square" lIns="0" tIns="12698" rIns="0" bIns="0" rtlCol="0">
            <a:noAutofit/>
          </a:bodyPr>
          <a:lstStyle/>
          <a:p>
            <a:pPr>
              <a:spcBef>
                <a:spcPts val="200"/>
              </a:spcBef>
            </a:pPr>
            <a:r>
              <a:rPr lang="ja-JP" altLang="en-US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〒</a:t>
            </a:r>
            <a:r>
              <a:rPr lang="en-US" altLang="ja-JP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000-0000</a:t>
            </a:r>
          </a:p>
          <a:p>
            <a:pPr>
              <a:spcBef>
                <a:spcPts val="200"/>
              </a:spcBef>
            </a:pPr>
            <a:r>
              <a:rPr lang="ja-JP" altLang="en-US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〇〇県〇〇〇市〇〇〇〇街 </a:t>
            </a:r>
            <a:r>
              <a:rPr lang="en-US" altLang="ja-JP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12-34 </a:t>
            </a:r>
            <a:r>
              <a:rPr lang="ja-JP" altLang="en-US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〇〇〇ビル </a:t>
            </a:r>
            <a:r>
              <a:rPr lang="en-US" altLang="ja-JP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00 </a:t>
            </a:r>
            <a:r>
              <a:rPr lang="ja-JP" altLang="en-US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階</a:t>
            </a:r>
          </a:p>
          <a:p>
            <a:pPr>
              <a:spcBef>
                <a:spcPts val="200"/>
              </a:spcBef>
            </a:pPr>
            <a:r>
              <a:rPr lang="en-US" altLang="ja-JP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https://www.○○○.</a:t>
            </a:r>
            <a:r>
              <a:rPr lang="en-US" altLang="ja-JP" sz="900" spc="-2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jp</a:t>
            </a:r>
            <a:r>
              <a:rPr lang="en-US" altLang="ja-JP" sz="900" spc="-2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panose="020B0604020202020204" pitchFamily="34" charset="0"/>
              </a:rPr>
              <a:t>/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228</TotalTime>
  <Words>37</Words>
  <PresentationFormat>ユーザー設定</PresentationFormat>
  <Paragraphs>12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HGPｺﾞｼｯｸE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2023-10-30T09:51:24Z</dcterms:modified>
</cp:coreProperties>
</file>