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DAF3"/>
    <a:srgbClr val="EDE4E0"/>
    <a:srgbClr val="DAD0C2"/>
    <a:srgbClr val="EAF50B"/>
    <a:srgbClr val="0E19FA"/>
    <a:srgbClr val="EC243C"/>
    <a:srgbClr val="CDBBA7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12" autoAdjust="0"/>
    <p:restoredTop sz="96336" autoAdjust="0"/>
  </p:normalViewPr>
  <p:slideViewPr>
    <p:cSldViewPr snapToGrid="0">
      <p:cViewPr varScale="1">
        <p:scale>
          <a:sx n="71" d="100"/>
          <a:sy n="71" d="100"/>
        </p:scale>
        <p:origin x="27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1" name="図プレースホルダー 7">
            <a:extLst>
              <a:ext uri="{FF2B5EF4-FFF2-40B4-BE49-F238E27FC236}">
                <a16:creationId xmlns:a16="http://schemas.microsoft.com/office/drawing/2014/main" id="{FB437C40-F532-31CA-7277-C5EECB7E379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566863" y="23526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2" name="図プレースホルダー 7">
            <a:extLst>
              <a:ext uri="{FF2B5EF4-FFF2-40B4-BE49-F238E27FC236}">
                <a16:creationId xmlns:a16="http://schemas.microsoft.com/office/drawing/2014/main" id="{DE680F85-98F8-CE63-F168-FCA74C90CF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19263" y="25050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CF4714E-2A9F-5DAB-05A7-2922C8B48158}"/>
              </a:ext>
            </a:extLst>
          </p:cNvPr>
          <p:cNvSpPr/>
          <p:nvPr/>
        </p:nvSpPr>
        <p:spPr>
          <a:xfrm>
            <a:off x="0" y="0"/>
            <a:ext cx="7559675" cy="10691813"/>
          </a:xfrm>
          <a:prstGeom prst="rect">
            <a:avLst/>
          </a:prstGeom>
          <a:solidFill>
            <a:srgbClr val="EDE4E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1335A4B-3F79-777D-C701-B9B31CFD43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335759" y="1777416"/>
            <a:ext cx="10231192" cy="7136980"/>
          </a:xfrm>
          <a:prstGeom prst="rect">
            <a:avLst/>
          </a:prstGeom>
        </p:spPr>
      </p:pic>
      <p:pic>
        <p:nvPicPr>
          <p:cNvPr id="18" name="図プレースホルダー 17">
            <a:extLst>
              <a:ext uri="{FF2B5EF4-FFF2-40B4-BE49-F238E27FC236}">
                <a16:creationId xmlns:a16="http://schemas.microsoft.com/office/drawing/2014/main" id="{3821CA51-3279-CAED-DA52-E598EB200E3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/>
                    </a14:imgEffect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601" y="1758119"/>
            <a:ext cx="7567200" cy="3931384"/>
          </a:xfrm>
        </p:spPr>
      </p:pic>
      <p:sp>
        <p:nvSpPr>
          <p:cNvPr id="50" name="楕円 49">
            <a:extLst>
              <a:ext uri="{FF2B5EF4-FFF2-40B4-BE49-F238E27FC236}">
                <a16:creationId xmlns:a16="http://schemas.microsoft.com/office/drawing/2014/main" id="{453134A3-BC54-C147-6D7C-4BDC1701E42E}"/>
              </a:ext>
            </a:extLst>
          </p:cNvPr>
          <p:cNvSpPr/>
          <p:nvPr/>
        </p:nvSpPr>
        <p:spPr>
          <a:xfrm>
            <a:off x="82299" y="721615"/>
            <a:ext cx="4060850" cy="4060850"/>
          </a:xfrm>
          <a:prstGeom prst="ellipse">
            <a:avLst/>
          </a:prstGeom>
          <a:solidFill>
            <a:schemeClr val="bg1"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楕円 48">
            <a:extLst>
              <a:ext uri="{FF2B5EF4-FFF2-40B4-BE49-F238E27FC236}">
                <a16:creationId xmlns:a16="http://schemas.microsoft.com/office/drawing/2014/main" id="{FD3A9B74-38A7-A120-9736-FCE139204622}"/>
              </a:ext>
            </a:extLst>
          </p:cNvPr>
          <p:cNvSpPr/>
          <p:nvPr/>
        </p:nvSpPr>
        <p:spPr>
          <a:xfrm>
            <a:off x="317021" y="1078321"/>
            <a:ext cx="4060850" cy="4060850"/>
          </a:xfrm>
          <a:prstGeom prst="ellipse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8" name="図プレースホルダー 47">
            <a:extLst>
              <a:ext uri="{FF2B5EF4-FFF2-40B4-BE49-F238E27FC236}">
                <a16:creationId xmlns:a16="http://schemas.microsoft.com/office/drawing/2014/main" id="{07CAA2AF-2A3D-6B9D-1EFE-93BDEF72E8C0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9633" y="8639175"/>
            <a:ext cx="2635250" cy="1830388"/>
          </a:xfr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2BA15EC-B3D4-8323-84E5-05B45D08FBED}"/>
              </a:ext>
            </a:extLst>
          </p:cNvPr>
          <p:cNvSpPr txBox="1"/>
          <p:nvPr/>
        </p:nvSpPr>
        <p:spPr>
          <a:xfrm>
            <a:off x="3642167" y="845125"/>
            <a:ext cx="37753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心も身体も深呼吸できる場所。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CFF5156-E027-CB35-A704-29D2FA08E3E4}"/>
              </a:ext>
            </a:extLst>
          </p:cNvPr>
          <p:cNvSpPr txBox="1"/>
          <p:nvPr/>
        </p:nvSpPr>
        <p:spPr>
          <a:xfrm>
            <a:off x="1839600" y="6005468"/>
            <a:ext cx="3877985" cy="461665"/>
          </a:xfrm>
          <a:prstGeom prst="rect">
            <a:avLst/>
          </a:prstGeom>
          <a:noFill/>
        </p:spPr>
        <p:txBody>
          <a:bodyPr wrap="none" rtlCol="0" anchor="ctr" anchorCtr="0">
            <a:spAutoFit/>
          </a:bodyPr>
          <a:lstStyle/>
          <a:p>
            <a:pPr algn="ctr"/>
            <a:r>
              <a:rPr kumimoji="1" lang="ja-JP" altLang="en-US" sz="2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新規会員応援キャンペーン</a:t>
            </a: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63AE4088-B1E1-5B42-7496-76C82BB60B3D}"/>
              </a:ext>
            </a:extLst>
          </p:cNvPr>
          <p:cNvSpPr/>
          <p:nvPr/>
        </p:nvSpPr>
        <p:spPr>
          <a:xfrm>
            <a:off x="187973" y="876082"/>
            <a:ext cx="4060850" cy="4060850"/>
          </a:xfrm>
          <a:prstGeom prst="ellipse">
            <a:avLst/>
          </a:prstGeom>
          <a:solidFill>
            <a:schemeClr val="accent3">
              <a:lumMod val="20000"/>
              <a:lumOff val="80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E98D6BB-3879-FAF5-7BB9-DE18CFD63DE1}"/>
              </a:ext>
            </a:extLst>
          </p:cNvPr>
          <p:cNvGrpSpPr/>
          <p:nvPr/>
        </p:nvGrpSpPr>
        <p:grpSpPr>
          <a:xfrm>
            <a:off x="260732" y="6694242"/>
            <a:ext cx="2236504" cy="1663463"/>
            <a:chOff x="176912" y="6694242"/>
            <a:chExt cx="2236504" cy="1663463"/>
          </a:xfrm>
        </p:grpSpPr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A084C9D4-C3A5-ED8C-7EEA-D809646AE203}"/>
                </a:ext>
              </a:extLst>
            </p:cNvPr>
            <p:cNvSpPr/>
            <p:nvPr/>
          </p:nvSpPr>
          <p:spPr>
            <a:xfrm>
              <a:off x="176912" y="6694242"/>
              <a:ext cx="2236504" cy="1663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直角三角形 30">
              <a:extLst>
                <a:ext uri="{FF2B5EF4-FFF2-40B4-BE49-F238E27FC236}">
                  <a16:creationId xmlns:a16="http://schemas.microsoft.com/office/drawing/2014/main" id="{8291F6D8-15F8-C3C6-7BBC-CC44A05212D7}"/>
                </a:ext>
              </a:extLst>
            </p:cNvPr>
            <p:cNvSpPr/>
            <p:nvPr/>
          </p:nvSpPr>
          <p:spPr>
            <a:xfrm rot="5400000">
              <a:off x="212400" y="6732000"/>
              <a:ext cx="524260" cy="524260"/>
            </a:xfrm>
            <a:prstGeom prst="rtTriangle">
              <a:avLst/>
            </a:prstGeom>
            <a:solidFill>
              <a:srgbClr val="F4DAF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4D5D49A-EA3F-ACFF-1731-73E4204BAE81}"/>
              </a:ext>
            </a:extLst>
          </p:cNvPr>
          <p:cNvGrpSpPr/>
          <p:nvPr/>
        </p:nvGrpSpPr>
        <p:grpSpPr>
          <a:xfrm>
            <a:off x="2655932" y="6694240"/>
            <a:ext cx="2236504" cy="1663463"/>
            <a:chOff x="2572112" y="6694240"/>
            <a:chExt cx="2236504" cy="1663463"/>
          </a:xfrm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7CC0771-EA39-35AC-D310-3A0675354C6E}"/>
                </a:ext>
              </a:extLst>
            </p:cNvPr>
            <p:cNvSpPr/>
            <p:nvPr/>
          </p:nvSpPr>
          <p:spPr>
            <a:xfrm>
              <a:off x="2572112" y="6694240"/>
              <a:ext cx="2236504" cy="1663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直角三角形 31">
              <a:extLst>
                <a:ext uri="{FF2B5EF4-FFF2-40B4-BE49-F238E27FC236}">
                  <a16:creationId xmlns:a16="http://schemas.microsoft.com/office/drawing/2014/main" id="{CC049522-1687-46A8-9A0A-A74F8F26113B}"/>
                </a:ext>
              </a:extLst>
            </p:cNvPr>
            <p:cNvSpPr/>
            <p:nvPr/>
          </p:nvSpPr>
          <p:spPr>
            <a:xfrm rot="5400000">
              <a:off x="2610000" y="6732000"/>
              <a:ext cx="524260" cy="524260"/>
            </a:xfrm>
            <a:prstGeom prst="rtTriangle">
              <a:avLst/>
            </a:prstGeom>
            <a:solidFill>
              <a:srgbClr val="F4DAF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2C95B97-0FEA-504E-6D66-6BE45786211D}"/>
              </a:ext>
            </a:extLst>
          </p:cNvPr>
          <p:cNvGrpSpPr/>
          <p:nvPr/>
        </p:nvGrpSpPr>
        <p:grpSpPr>
          <a:xfrm>
            <a:off x="5062439" y="6694241"/>
            <a:ext cx="2236504" cy="1663463"/>
            <a:chOff x="4993859" y="6694241"/>
            <a:chExt cx="2236504" cy="1663463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5DF6B268-7F7E-736A-D7B6-CABEAC810F94}"/>
                </a:ext>
              </a:extLst>
            </p:cNvPr>
            <p:cNvSpPr/>
            <p:nvPr/>
          </p:nvSpPr>
          <p:spPr>
            <a:xfrm>
              <a:off x="4993859" y="6694241"/>
              <a:ext cx="2236504" cy="166346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直角三角形 32">
              <a:extLst>
                <a:ext uri="{FF2B5EF4-FFF2-40B4-BE49-F238E27FC236}">
                  <a16:creationId xmlns:a16="http://schemas.microsoft.com/office/drawing/2014/main" id="{306EB261-EC7B-1527-20D3-B3657D452902}"/>
                </a:ext>
              </a:extLst>
            </p:cNvPr>
            <p:cNvSpPr/>
            <p:nvPr/>
          </p:nvSpPr>
          <p:spPr>
            <a:xfrm rot="5400000">
              <a:off x="5029200" y="6732000"/>
              <a:ext cx="524260" cy="524260"/>
            </a:xfrm>
            <a:prstGeom prst="rtTriangle">
              <a:avLst/>
            </a:prstGeom>
            <a:solidFill>
              <a:srgbClr val="F4DAF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7BDF0D3-C3C4-7857-B921-8D51D19FF0B1}"/>
              </a:ext>
            </a:extLst>
          </p:cNvPr>
          <p:cNvSpPr txBox="1"/>
          <p:nvPr/>
        </p:nvSpPr>
        <p:spPr>
          <a:xfrm>
            <a:off x="940402" y="6791509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入会金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CA18EF5-F3B0-315E-9F19-15E0656AF185}"/>
              </a:ext>
            </a:extLst>
          </p:cNvPr>
          <p:cNvSpPr txBox="1"/>
          <p:nvPr/>
        </p:nvSpPr>
        <p:spPr>
          <a:xfrm>
            <a:off x="3335152" y="680794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月会費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9EF796A1-42B7-B1B8-8747-A8EAD31ACE6A}"/>
              </a:ext>
            </a:extLst>
          </p:cNvPr>
          <p:cNvSpPr txBox="1"/>
          <p:nvPr/>
        </p:nvSpPr>
        <p:spPr>
          <a:xfrm>
            <a:off x="5104331" y="6950914"/>
            <a:ext cx="2159566" cy="1221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kumimoji="1"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オリジナル</a:t>
            </a:r>
            <a:endParaRPr kumimoji="1" lang="en-US" altLang="ja-JP" sz="2000" dirty="0">
              <a:solidFill>
                <a:schemeClr val="tx1">
                  <a:lumMod val="75000"/>
                  <a:lumOff val="2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>
              <a:lnSpc>
                <a:spcPts val="3000"/>
              </a:lnSpc>
            </a:pPr>
            <a:r>
              <a:rPr kumimoji="1" lang="ja-JP" altLang="en-US" sz="2200" dirty="0">
                <a:solidFill>
                  <a:srgbClr val="C0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フェイスタオル</a:t>
            </a:r>
            <a:endParaRPr kumimoji="1" lang="en-US" altLang="ja-JP" sz="2200" dirty="0">
              <a:solidFill>
                <a:srgbClr val="C00000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>
              <a:lnSpc>
                <a:spcPts val="3000"/>
              </a:lnSpc>
            </a:pPr>
            <a:r>
              <a:rPr kumimoji="1"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プレゼント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ACCE2E4C-0F39-87C7-DFA9-C2382EA892C8}"/>
              </a:ext>
            </a:extLst>
          </p:cNvPr>
          <p:cNvSpPr txBox="1"/>
          <p:nvPr/>
        </p:nvSpPr>
        <p:spPr>
          <a:xfrm>
            <a:off x="693892" y="7342376"/>
            <a:ext cx="11160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rgbClr val="C0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kumimoji="1" lang="en-US" altLang="ja-JP" sz="6000" dirty="0">
                <a:solidFill>
                  <a:srgbClr val="C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</a:t>
            </a:r>
            <a:endParaRPr kumimoji="1" lang="ja-JP" altLang="en-US" sz="6000" dirty="0">
              <a:solidFill>
                <a:srgbClr val="C0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82D8D17-A2E7-F646-2EED-92F7B12BEFE0}"/>
              </a:ext>
            </a:extLst>
          </p:cNvPr>
          <p:cNvSpPr txBox="1"/>
          <p:nvPr/>
        </p:nvSpPr>
        <p:spPr>
          <a:xfrm>
            <a:off x="2775385" y="7796507"/>
            <a:ext cx="1414712" cy="338554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pPr algn="dist"/>
            <a:r>
              <a:rPr kumimoji="1" lang="ja-JP" altLang="en-US" sz="1600" dirty="0">
                <a:solidFill>
                  <a:srgbClr val="C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○ヶ月分</a:t>
            </a:r>
            <a:endParaRPr kumimoji="1" lang="en-US" altLang="ja-JP" sz="1600" dirty="0">
              <a:solidFill>
                <a:srgbClr val="C0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B39C1ECA-CAFA-467E-F1BB-5CD94AE44346}"/>
              </a:ext>
            </a:extLst>
          </p:cNvPr>
          <p:cNvSpPr txBox="1"/>
          <p:nvPr/>
        </p:nvSpPr>
        <p:spPr>
          <a:xfrm>
            <a:off x="257327" y="7205206"/>
            <a:ext cx="2339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通常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】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￥〇〇〇（税込）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33299DB2-27CE-5F57-F9AE-5417033AA065}"/>
              </a:ext>
            </a:extLst>
          </p:cNvPr>
          <p:cNvSpPr txBox="1"/>
          <p:nvPr/>
        </p:nvSpPr>
        <p:spPr>
          <a:xfrm>
            <a:off x="2658627" y="7202575"/>
            <a:ext cx="2339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【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通常</a:t>
            </a:r>
            <a:r>
              <a:rPr kumimoji="1" lang="en-US" altLang="ja-JP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】</a:t>
            </a:r>
            <a:r>
              <a:rPr kumimoji="1" lang="ja-JP" altLang="en-US" sz="14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￥〇〇〇（税込）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03044EAE-31B5-9EB1-801B-CEC4A8DA329A}"/>
              </a:ext>
            </a:extLst>
          </p:cNvPr>
          <p:cNvSpPr txBox="1"/>
          <p:nvPr/>
        </p:nvSpPr>
        <p:spPr>
          <a:xfrm>
            <a:off x="3639688" y="7342376"/>
            <a:ext cx="11160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solidFill>
                  <a:srgbClr val="C00000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￥</a:t>
            </a:r>
            <a:r>
              <a:rPr kumimoji="1" lang="en-US" altLang="ja-JP" sz="6000" dirty="0">
                <a:solidFill>
                  <a:srgbClr val="C0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0</a:t>
            </a:r>
            <a:endParaRPr kumimoji="1" lang="ja-JP" altLang="en-US" sz="6000" dirty="0">
              <a:solidFill>
                <a:srgbClr val="C0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08B0462-F0BC-0A20-35C6-95ED72E607E4}"/>
              </a:ext>
            </a:extLst>
          </p:cNvPr>
          <p:cNvSpPr txBox="1"/>
          <p:nvPr/>
        </p:nvSpPr>
        <p:spPr>
          <a:xfrm>
            <a:off x="196332" y="8490808"/>
            <a:ext cx="4914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〇〇〇 </a:t>
            </a:r>
            <a:r>
              <a:rPr kumimoji="1" lang="en-US" altLang="ja-JP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YOGA</a:t>
            </a:r>
            <a:r>
              <a:rPr kumimoji="1" lang="ja-JP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 </a:t>
            </a:r>
            <a:r>
              <a:rPr kumimoji="1" lang="en-US" altLang="ja-JP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STUDIO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9999037-C583-3AAB-E870-380C106E78FD}"/>
              </a:ext>
            </a:extLst>
          </p:cNvPr>
          <p:cNvSpPr txBox="1"/>
          <p:nvPr/>
        </p:nvSpPr>
        <p:spPr>
          <a:xfrm>
            <a:off x="289523" y="8936554"/>
            <a:ext cx="37208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TEL</a:t>
            </a:r>
            <a:r>
              <a:rPr kumimoji="1"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  </a:t>
            </a:r>
            <a:r>
              <a:rPr kumimoji="1"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000-000-0000</a:t>
            </a:r>
            <a:endParaRPr kumimoji="1" lang="ja-JP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4C88140-B5AF-3D2B-6FA5-7B3B3014F5F6}"/>
              </a:ext>
            </a:extLst>
          </p:cNvPr>
          <p:cNvSpPr txBox="1"/>
          <p:nvPr/>
        </p:nvSpPr>
        <p:spPr>
          <a:xfrm>
            <a:off x="295427" y="10172338"/>
            <a:ext cx="26965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https://</a:t>
            </a:r>
            <a:r>
              <a:rPr kumimoji="1" lang="ja-JP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〇〇〇</a:t>
            </a:r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.</a:t>
            </a:r>
            <a:r>
              <a:rPr kumimoji="1" lang="ja-JP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〇〇〇</a:t>
            </a:r>
            <a:r>
              <a:rPr kumimoji="1" lang="en-US" altLang="ja-JP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Arial" panose="020B0604020202020204" pitchFamily="34" charset="0"/>
              </a:rPr>
              <a:t>.com/</a:t>
            </a:r>
            <a:endParaRPr kumimoji="1" lang="ja-JP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5C1BB4E-3194-1749-779D-D66EAAD96264}"/>
              </a:ext>
            </a:extLst>
          </p:cNvPr>
          <p:cNvSpPr txBox="1"/>
          <p:nvPr/>
        </p:nvSpPr>
        <p:spPr>
          <a:xfrm>
            <a:off x="242087" y="9454663"/>
            <a:ext cx="5266881" cy="763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44" marR="1261619">
              <a:lnSpc>
                <a:spcPts val="1600"/>
              </a:lnSpc>
              <a:spcBef>
                <a:spcPts val="295"/>
              </a:spcBef>
            </a:pPr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〒000-0000</a:t>
            </a:r>
            <a:r>
              <a:rPr lang="en-US" altLang="ja-JP" sz="1200" spc="25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</a:p>
          <a:p>
            <a:pPr marL="57144" marR="1261619">
              <a:lnSpc>
                <a:spcPts val="1600"/>
              </a:lnSpc>
              <a:spcBef>
                <a:spcPts val="295"/>
              </a:spcBef>
            </a:pPr>
            <a:r>
              <a:rPr lang="ja-JP" altLang="en-US" sz="1200" spc="25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</a:t>
            </a: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〇県〇〇〇〇市〇〇〇街</a:t>
            </a:r>
            <a:r>
              <a:rPr lang="en-US" altLang="ja-JP" sz="1200" spc="-1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12-</a:t>
            </a:r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45</a:t>
            </a:r>
            <a:r>
              <a:rPr lang="ja-JP" altLang="en-US" sz="1200" spc="25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〇</a:t>
            </a: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〇〇ビル</a:t>
            </a:r>
            <a:r>
              <a:rPr lang="ja-JP" altLang="en-US" sz="1200" spc="5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200" spc="-4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階</a:t>
            </a:r>
            <a:endParaRPr lang="ja-JP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12699">
              <a:lnSpc>
                <a:spcPts val="1600"/>
              </a:lnSpc>
              <a:spcBef>
                <a:spcPts val="150"/>
              </a:spcBef>
            </a:pP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（〇</a:t>
            </a:r>
            <a:r>
              <a:rPr lang="ja-JP" altLang="en-US" sz="1200" spc="-35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</a:t>
            </a:r>
            <a:r>
              <a:rPr lang="ja-JP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「〇〇」駅より徒歩</a:t>
            </a:r>
            <a:r>
              <a:rPr lang="ja-JP" altLang="en-US" sz="1200" spc="-25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</a:t>
            </a:r>
            <a:r>
              <a:rPr lang="en-US" altLang="ja-JP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200" spc="-1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分</a:t>
            </a:r>
            <a:r>
              <a:rPr lang="ja-JP" altLang="en-US" sz="1200" spc="-50" dirty="0">
                <a:solidFill>
                  <a:schemeClr val="tx1">
                    <a:lumMod val="75000"/>
                    <a:lumOff val="25000"/>
                  </a:schemeClr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）</a:t>
            </a:r>
            <a:endParaRPr lang="ja-JP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CD69C90-F829-267C-7CF5-FD81A2C14CA3}"/>
              </a:ext>
            </a:extLst>
          </p:cNvPr>
          <p:cNvSpPr txBox="1"/>
          <p:nvPr/>
        </p:nvSpPr>
        <p:spPr>
          <a:xfrm>
            <a:off x="997335" y="1569794"/>
            <a:ext cx="2492990" cy="1015663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〇〇〇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0CF363E-3B4B-3870-0FA9-796B5F0AC12B}"/>
              </a:ext>
            </a:extLst>
          </p:cNvPr>
          <p:cNvSpPr txBox="1"/>
          <p:nvPr/>
        </p:nvSpPr>
        <p:spPr>
          <a:xfrm>
            <a:off x="1089507" y="2324738"/>
            <a:ext cx="2308645" cy="1107996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6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YOGA</a:t>
            </a:r>
            <a:endParaRPr kumimoji="1" lang="ja-JP" altLang="en-US" sz="6600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FEA5BF0-9B94-67BA-A35E-9D1C64AD07F0}"/>
              </a:ext>
            </a:extLst>
          </p:cNvPr>
          <p:cNvSpPr txBox="1"/>
          <p:nvPr/>
        </p:nvSpPr>
        <p:spPr>
          <a:xfrm>
            <a:off x="718892" y="3184001"/>
            <a:ext cx="3049874" cy="1107996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6600" spc="3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STUDIO</a:t>
            </a:r>
            <a:endParaRPr kumimoji="1" lang="ja-JP" altLang="en-US" sz="6600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379</TotalTime>
  <Words>78</Words>
  <PresentationFormat>ユーザー設定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HGSｺﾞｼｯｸE</vt:lpstr>
      <vt:lpstr>HGSｺﾞｼｯｸM</vt:lpstr>
      <vt:lpstr>HGS創英角ｺﾞｼｯｸUB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2023-11-16T06:21:12Z</dcterms:modified>
</cp:coreProperties>
</file>