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C51F"/>
    <a:srgbClr val="40AF34"/>
    <a:srgbClr val="EAF50B"/>
    <a:srgbClr val="0E19FA"/>
    <a:srgbClr val="EC243C"/>
    <a:srgbClr val="DAD0C2"/>
    <a:srgbClr val="CDBBA7"/>
    <a:srgbClr val="C6A6B1"/>
    <a:srgbClr val="404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5244" autoAdjust="0"/>
  </p:normalViewPr>
  <p:slideViewPr>
    <p:cSldViewPr snapToGrid="0">
      <p:cViewPr varScale="1">
        <p:scale>
          <a:sx n="71" d="100"/>
          <a:sy n="71" d="100"/>
        </p:scale>
        <p:origin x="234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CB4A0-C733-4470-9EC8-30046472E2F9}" type="datetimeFigureOut">
              <a:rPr kumimoji="1" lang="ja-JP" altLang="en-US" smtClean="0"/>
              <a:t>2023/11/15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EBD55-61AE-45E5-AB06-8E73685061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6778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図プレースホルダー 7">
            <a:extLst>
              <a:ext uri="{FF2B5EF4-FFF2-40B4-BE49-F238E27FC236}">
                <a16:creationId xmlns:a16="http://schemas.microsoft.com/office/drawing/2014/main" id="{2680FE81-41B6-026E-5F77-CEF685B79B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14463" y="2200275"/>
            <a:ext cx="4214812" cy="238601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図プレースホルダー 7">
            <a:extLst>
              <a:ext uri="{FF2B5EF4-FFF2-40B4-BE49-F238E27FC236}">
                <a16:creationId xmlns:a16="http://schemas.microsoft.com/office/drawing/2014/main" id="{9D21288C-046C-0D4E-C411-634B7087E5B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220655" y="5474374"/>
            <a:ext cx="4214812" cy="238601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3019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3089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6794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8226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6544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101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2101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651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5478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425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7709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2211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B372E-C1E2-4529-A475-C1A804ED92CB}" type="datetimeFigureOut">
              <a:rPr kumimoji="1" lang="ja-JP" altLang="en-US" smtClean="0"/>
              <a:t>2023/11/15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9315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11" Type="http://schemas.microsoft.com/office/2007/relationships/hdphoto" Target="../media/hdphoto1.wdp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jpg"/><Relationship Id="rId9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1C7D1193-2A42-F8E1-5278-3F7C4F733661}"/>
              </a:ext>
            </a:extLst>
          </p:cNvPr>
          <p:cNvSpPr/>
          <p:nvPr/>
        </p:nvSpPr>
        <p:spPr>
          <a:xfrm>
            <a:off x="-7872" y="9476900"/>
            <a:ext cx="7567547" cy="124136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DF05C43D-231D-734B-E98F-FCF79DC3AED7}"/>
              </a:ext>
            </a:extLst>
          </p:cNvPr>
          <p:cNvSpPr txBox="1"/>
          <p:nvPr/>
        </p:nvSpPr>
        <p:spPr>
          <a:xfrm>
            <a:off x="3362266" y="7070423"/>
            <a:ext cx="875561" cy="1107996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ja-JP" altLang="en-US" sz="6600" dirty="0"/>
              <a:t>✖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23D9A2E5-4E31-BB77-CC1F-9EF430F22001}"/>
              </a:ext>
            </a:extLst>
          </p:cNvPr>
          <p:cNvSpPr/>
          <p:nvPr/>
        </p:nvSpPr>
        <p:spPr>
          <a:xfrm>
            <a:off x="-4126" y="867600"/>
            <a:ext cx="7567547" cy="5392800"/>
          </a:xfrm>
          <a:prstGeom prst="rect">
            <a:avLst/>
          </a:prstGeom>
          <a:solidFill>
            <a:srgbClr val="1FC51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3">
            <a:alphaModFix amt="99000"/>
          </a:blip>
          <a:stretch>
            <a:fillRect/>
          </a:stretch>
        </p:blipFill>
        <p:spPr>
          <a:xfrm>
            <a:off x="184066" y="9015066"/>
            <a:ext cx="7191165" cy="432054"/>
          </a:xfrm>
          <a:prstGeom prst="rect">
            <a:avLst/>
          </a:prstGeom>
          <a:solidFill>
            <a:srgbClr val="1FC51F"/>
          </a:solidFill>
        </p:spPr>
      </p:pic>
      <p:pic>
        <p:nvPicPr>
          <p:cNvPr id="49" name="図 48">
            <a:extLst>
              <a:ext uri="{FF2B5EF4-FFF2-40B4-BE49-F238E27FC236}">
                <a16:creationId xmlns:a16="http://schemas.microsoft.com/office/drawing/2014/main" id="{E0BD9618-32A7-F33C-5A0F-2AF354E19C4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744"/>
          <a:stretch/>
        </p:blipFill>
        <p:spPr>
          <a:xfrm>
            <a:off x="3779647" y="869000"/>
            <a:ext cx="3795113" cy="4572000"/>
          </a:xfrm>
          <a:prstGeom prst="rect">
            <a:avLst/>
          </a:prstGeom>
        </p:spPr>
      </p:pic>
      <p:sp>
        <p:nvSpPr>
          <p:cNvPr id="13" name="Text 3"/>
          <p:cNvSpPr txBox="1"/>
          <p:nvPr/>
        </p:nvSpPr>
        <p:spPr>
          <a:xfrm>
            <a:off x="3680006" y="9758237"/>
            <a:ext cx="3869063" cy="597857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buNone/>
            </a:pPr>
            <a:r>
              <a:rPr lang="en-US" altLang="ja-JP" sz="2400" b="1" dirty="0">
                <a:solidFill>
                  <a:srgbClr val="FDF100">
                    <a:alpha val="99000"/>
                  </a:srgbClr>
                </a:solidFill>
                <a:ea typeface="M PLUS 1 Bold" pitchFamily="34" charset="-122"/>
                <a:cs typeface="M PLUS 1 Bold" pitchFamily="34" charset="-120"/>
              </a:rPr>
              <a:t>TEL.</a:t>
            </a:r>
            <a:r>
              <a:rPr lang="en-US" sz="4100" dirty="0">
                <a:solidFill>
                  <a:srgbClr val="FDF100">
                    <a:alpha val="99000"/>
                  </a:srgbClr>
                </a:solidFill>
                <a:latin typeface="游明朝 Demibold" panose="02020600000000000000" pitchFamily="18" charset="-128"/>
                <a:ea typeface="游明朝 Demibold" panose="02020600000000000000" pitchFamily="18" charset="-128"/>
                <a:cs typeface="M PLUS 1 Bold" pitchFamily="34" charset="-120"/>
              </a:rPr>
              <a:t>000-000-0000</a:t>
            </a:r>
            <a:endParaRPr lang="en-US" sz="4100" dirty="0">
              <a:latin typeface="游明朝 Demibold" panose="02020600000000000000" pitchFamily="18" charset="-128"/>
              <a:ea typeface="游明朝 Demibold" panose="02020600000000000000" pitchFamily="18" charset="-128"/>
            </a:endParaRPr>
          </a:p>
        </p:txBody>
      </p:sp>
      <p:sp>
        <p:nvSpPr>
          <p:cNvPr id="21" name="Text 11"/>
          <p:cNvSpPr txBox="1"/>
          <p:nvPr/>
        </p:nvSpPr>
        <p:spPr>
          <a:xfrm>
            <a:off x="363600" y="9031013"/>
            <a:ext cx="6832800" cy="400159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ctr">
              <a:buNone/>
            </a:pPr>
            <a:r>
              <a:rPr lang="ja-JP" altLang="en-US" sz="2200" dirty="0">
                <a:solidFill>
                  <a:srgbClr val="FFFFFF">
                    <a:alpha val="99000"/>
                  </a:srgb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M PLUS 1 Bold" pitchFamily="34" charset="-120"/>
              </a:rPr>
              <a:t>短時間</a:t>
            </a:r>
            <a:r>
              <a:rPr lang="en-US" sz="2200" dirty="0">
                <a:solidFill>
                  <a:srgbClr val="FFFFFF">
                    <a:alpha val="99000"/>
                  </a:srgb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M PLUS 1 Bold" pitchFamily="34" charset="-120"/>
              </a:rPr>
              <a:t>のレッスンで劇的に変わる！！</a:t>
            </a:r>
            <a:endParaRPr lang="en-US" sz="22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pic>
        <p:nvPicPr>
          <p:cNvPr id="39" name="Image 11" descr="preencoded.png"/>
          <p:cNvPicPr>
            <a:picLocks noChangeAspect="1"/>
          </p:cNvPicPr>
          <p:nvPr/>
        </p:nvPicPr>
        <p:blipFill>
          <a:blip r:embed="rId5">
            <a:alphaModFix amt="99000"/>
          </a:blip>
          <a:stretch>
            <a:fillRect/>
          </a:stretch>
        </p:blipFill>
        <p:spPr>
          <a:xfrm>
            <a:off x="214004" y="918667"/>
            <a:ext cx="1115838" cy="1115949"/>
          </a:xfrm>
          <a:prstGeom prst="rect">
            <a:avLst/>
          </a:prstGeom>
        </p:spPr>
      </p:pic>
      <p:pic>
        <p:nvPicPr>
          <p:cNvPr id="47" name="図 46">
            <a:extLst>
              <a:ext uri="{FF2B5EF4-FFF2-40B4-BE49-F238E27FC236}">
                <a16:creationId xmlns:a16="http://schemas.microsoft.com/office/drawing/2014/main" id="{7F3D48E2-1509-AE7A-8E0B-9B93F267015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17" t="12674" r="23265"/>
          <a:stretch/>
        </p:blipFill>
        <p:spPr>
          <a:xfrm>
            <a:off x="-3600" y="2077047"/>
            <a:ext cx="4168794" cy="4067175"/>
          </a:xfrm>
          <a:prstGeom prst="rect">
            <a:avLst/>
          </a:prstGeom>
        </p:spPr>
      </p:pic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BE0C929-67A7-D18C-B52C-EC0C38F06823}"/>
              </a:ext>
            </a:extLst>
          </p:cNvPr>
          <p:cNvSpPr/>
          <p:nvPr/>
        </p:nvSpPr>
        <p:spPr>
          <a:xfrm>
            <a:off x="0" y="0"/>
            <a:ext cx="7567547" cy="8690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DF29AF5C-FDAD-F51F-1D4F-FBCC3FDC98A8}"/>
              </a:ext>
            </a:extLst>
          </p:cNvPr>
          <p:cNvSpPr txBox="1"/>
          <p:nvPr/>
        </p:nvSpPr>
        <p:spPr>
          <a:xfrm>
            <a:off x="0" y="249834"/>
            <a:ext cx="7560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初心者さんから、競技ジュニアゴルファーまで。レベル別に個別指導。</a:t>
            </a:r>
          </a:p>
        </p:txBody>
      </p:sp>
      <p:pic>
        <p:nvPicPr>
          <p:cNvPr id="8" name="Image 6" descr="preencoded.png"/>
          <p:cNvPicPr>
            <a:picLocks noChangeAspect="1"/>
          </p:cNvPicPr>
          <p:nvPr/>
        </p:nvPicPr>
        <p:blipFill>
          <a:blip r:embed="rId7">
            <a:alphaModFix amt="99000"/>
          </a:blip>
          <a:stretch>
            <a:fillRect/>
          </a:stretch>
        </p:blipFill>
        <p:spPr>
          <a:xfrm>
            <a:off x="5839639" y="4570550"/>
            <a:ext cx="1577691" cy="1577848"/>
          </a:xfrm>
          <a:prstGeom prst="rect">
            <a:avLst/>
          </a:prstGeom>
        </p:spPr>
      </p:pic>
      <p:pic>
        <p:nvPicPr>
          <p:cNvPr id="9" name="Image 7" descr="preencoded.png"/>
          <p:cNvPicPr>
            <a:picLocks noChangeAspect="1"/>
          </p:cNvPicPr>
          <p:nvPr/>
        </p:nvPicPr>
        <p:blipFill>
          <a:blip r:embed="rId8">
            <a:alphaModFix amt="99000"/>
          </a:blip>
          <a:stretch>
            <a:fillRect/>
          </a:stretch>
        </p:blipFill>
        <p:spPr>
          <a:xfrm>
            <a:off x="5976911" y="4633137"/>
            <a:ext cx="1303144" cy="1366901"/>
          </a:xfrm>
          <a:prstGeom prst="rect">
            <a:avLst/>
          </a:prstGeom>
        </p:spPr>
      </p:pic>
      <p:sp>
        <p:nvSpPr>
          <p:cNvPr id="18" name="Text 8"/>
          <p:cNvSpPr txBox="1"/>
          <p:nvPr/>
        </p:nvSpPr>
        <p:spPr>
          <a:xfrm>
            <a:off x="6034670" y="4754331"/>
            <a:ext cx="1302476" cy="798751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buNone/>
            </a:pPr>
            <a:r>
              <a:rPr lang="en-US" sz="5499" b="1" dirty="0">
                <a:solidFill>
                  <a:srgbClr val="000000">
                    <a:alpha val="99000"/>
                  </a:srgbClr>
                </a:solidFill>
                <a:latin typeface="Calibri" panose="020F0502020204030204" pitchFamily="34" charset="0"/>
                <a:ea typeface="M PLUS 1 Black" pitchFamily="34" charset="-122"/>
                <a:cs typeface="Calibri" panose="020F0502020204030204" pitchFamily="34" charset="0"/>
              </a:rPr>
              <a:t>24h</a:t>
            </a:r>
            <a:endParaRPr lang="en-US" sz="5499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Text 9"/>
          <p:cNvSpPr txBox="1"/>
          <p:nvPr/>
        </p:nvSpPr>
        <p:spPr>
          <a:xfrm>
            <a:off x="6098630" y="5483284"/>
            <a:ext cx="1181425" cy="403401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buNone/>
            </a:pPr>
            <a:r>
              <a:rPr lang="en-US" altLang="ja-JP" sz="2700" dirty="0">
                <a:solidFill>
                  <a:srgbClr val="FFFFFF">
                    <a:alpha val="99000"/>
                  </a:srgb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M PLUS 1 Black" pitchFamily="34" charset="-120"/>
              </a:rPr>
              <a:t>OPEN</a:t>
            </a:r>
            <a:endParaRPr lang="en-US" sz="27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50" name="四角形: 角を丸くする 49">
            <a:extLst>
              <a:ext uri="{FF2B5EF4-FFF2-40B4-BE49-F238E27FC236}">
                <a16:creationId xmlns:a16="http://schemas.microsoft.com/office/drawing/2014/main" id="{85A8524A-747E-DCFF-7351-44F197D4C7C0}"/>
              </a:ext>
            </a:extLst>
          </p:cNvPr>
          <p:cNvSpPr/>
          <p:nvPr/>
        </p:nvSpPr>
        <p:spPr>
          <a:xfrm>
            <a:off x="605012" y="6220164"/>
            <a:ext cx="2662958" cy="2765122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C50F4755-4E53-7E13-D7F2-86B181002789}"/>
              </a:ext>
            </a:extLst>
          </p:cNvPr>
          <p:cNvSpPr txBox="1"/>
          <p:nvPr/>
        </p:nvSpPr>
        <p:spPr>
          <a:xfrm>
            <a:off x="604799" y="6262227"/>
            <a:ext cx="2664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完全個別レッスン</a:t>
            </a:r>
          </a:p>
        </p:txBody>
      </p:sp>
      <p:sp>
        <p:nvSpPr>
          <p:cNvPr id="52" name="四角形: 角を丸くする 51">
            <a:extLst>
              <a:ext uri="{FF2B5EF4-FFF2-40B4-BE49-F238E27FC236}">
                <a16:creationId xmlns:a16="http://schemas.microsoft.com/office/drawing/2014/main" id="{47F49CE2-6004-4F5A-780C-D698C326CB7B}"/>
              </a:ext>
            </a:extLst>
          </p:cNvPr>
          <p:cNvSpPr/>
          <p:nvPr/>
        </p:nvSpPr>
        <p:spPr>
          <a:xfrm>
            <a:off x="4322403" y="6213313"/>
            <a:ext cx="2662958" cy="2765122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C1AD60E6-F1B9-C686-58B9-F1C407C18CBC}"/>
              </a:ext>
            </a:extLst>
          </p:cNvPr>
          <p:cNvSpPr txBox="1"/>
          <p:nvPr/>
        </p:nvSpPr>
        <p:spPr>
          <a:xfrm>
            <a:off x="4323600" y="6296312"/>
            <a:ext cx="2664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好きな時間に練習</a:t>
            </a:r>
            <a:r>
              <a:rPr kumimoji="1" lang="en-US" altLang="ja-JP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OK</a:t>
            </a:r>
            <a:r>
              <a:rPr kumimoji="1" lang="ja-JP" altLang="en-US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！</a:t>
            </a: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309206F3-9416-B1B5-2DBD-C931C4DA13C8}"/>
              </a:ext>
            </a:extLst>
          </p:cNvPr>
          <p:cNvSpPr txBox="1"/>
          <p:nvPr/>
        </p:nvSpPr>
        <p:spPr>
          <a:xfrm>
            <a:off x="3336002" y="7076764"/>
            <a:ext cx="688009" cy="1107996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kumimoji="1" lang="ja-JP" altLang="en-US" sz="6600" dirty="0">
                <a:solidFill>
                  <a:srgbClr val="FFFF00"/>
                </a:solidFill>
              </a:rPr>
              <a:t>✖</a:t>
            </a:r>
          </a:p>
        </p:txBody>
      </p:sp>
      <p:pic>
        <p:nvPicPr>
          <p:cNvPr id="61" name="図プレースホルダー 60">
            <a:extLst>
              <a:ext uri="{FF2B5EF4-FFF2-40B4-BE49-F238E27FC236}">
                <a16:creationId xmlns:a16="http://schemas.microsoft.com/office/drawing/2014/main" id="{5D8E0825-EA0C-7D24-775B-E134871FE0E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6" r="11836"/>
          <a:stretch>
            <a:fillRect/>
          </a:stretch>
        </p:blipFill>
        <p:spPr>
          <a:xfrm>
            <a:off x="908718" y="6751140"/>
            <a:ext cx="1924050" cy="1677885"/>
          </a:xfrm>
        </p:spPr>
      </p:pic>
      <p:pic>
        <p:nvPicPr>
          <p:cNvPr id="63" name="図プレースホルダー 62">
            <a:extLst>
              <a:ext uri="{FF2B5EF4-FFF2-40B4-BE49-F238E27FC236}">
                <a16:creationId xmlns:a16="http://schemas.microsoft.com/office/drawing/2014/main" id="{43CC1DF0-6B59-5ED6-09DA-0B575DA9DD57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10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-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167" r="18167"/>
          <a:stretch>
            <a:fillRect/>
          </a:stretch>
        </p:blipFill>
        <p:spPr>
          <a:xfrm>
            <a:off x="4703450" y="6755121"/>
            <a:ext cx="1898745" cy="1677600"/>
          </a:xfrm>
        </p:spPr>
      </p:pic>
      <p:sp>
        <p:nvSpPr>
          <p:cNvPr id="23" name="Text 13"/>
          <p:cNvSpPr txBox="1"/>
          <p:nvPr/>
        </p:nvSpPr>
        <p:spPr>
          <a:xfrm>
            <a:off x="771923" y="8458805"/>
            <a:ext cx="2662958" cy="56743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buNone/>
            </a:pPr>
            <a:r>
              <a:rPr lang="ja-JP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BIZ UDPGothic" pitchFamily="34" charset="-120"/>
              </a:rPr>
              <a:t>◆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BIZ UDPGothic" pitchFamily="34" charset="-120"/>
              </a:rPr>
              <a:t>1回60分、3回のレッスン！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pPr marL="0" indent="0" algn="l">
              <a:buNone/>
            </a:pPr>
            <a:r>
              <a:rPr lang="ja-JP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BIZ UDPGothic" pitchFamily="34" charset="-120"/>
              </a:rPr>
              <a:t>◆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BIZ UDPGothic" pitchFamily="34" charset="-120"/>
              </a:rPr>
              <a:t>受講時間は自由に選べる！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24" name="Text 14"/>
          <p:cNvSpPr txBox="1"/>
          <p:nvPr/>
        </p:nvSpPr>
        <p:spPr>
          <a:xfrm>
            <a:off x="4787468" y="8460000"/>
            <a:ext cx="2155751" cy="567436"/>
          </a:xfrm>
          <a:prstGeom prst="rect">
            <a:avLst/>
          </a:prstGeom>
          <a:noFill/>
          <a:ln/>
        </p:spPr>
        <p:txBody>
          <a:bodyPr wrap="square" rtlCol="0" anchor="t"/>
          <a:lstStyle/>
          <a:p>
            <a:pPr marL="0" indent="0" algn="l">
              <a:buNone/>
            </a:pPr>
            <a:r>
              <a:rPr lang="ja-JP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BIZ UDPGothic" pitchFamily="34" charset="-120"/>
              </a:rPr>
              <a:t>◆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BIZ UDPGothic" pitchFamily="34" charset="-120"/>
              </a:rPr>
              <a:t>練習ボール代無料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pPr marL="0" indent="0" algn="l">
              <a:buNone/>
            </a:pPr>
            <a:r>
              <a:rPr lang="ja-JP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BIZ UDPGothic" pitchFamily="34" charset="-120"/>
              </a:rPr>
              <a:t>◆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BIZ UDPGothic" pitchFamily="34" charset="-120"/>
              </a:rPr>
              <a:t>クラブ貸出無料！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64" name="矢印: 五方向 63">
            <a:extLst>
              <a:ext uri="{FF2B5EF4-FFF2-40B4-BE49-F238E27FC236}">
                <a16:creationId xmlns:a16="http://schemas.microsoft.com/office/drawing/2014/main" id="{65CAE646-5E3F-1249-7541-A1C5025D042F}"/>
              </a:ext>
            </a:extLst>
          </p:cNvPr>
          <p:cNvSpPr/>
          <p:nvPr/>
        </p:nvSpPr>
        <p:spPr>
          <a:xfrm rot="10800000">
            <a:off x="1456532" y="1199736"/>
            <a:ext cx="2159566" cy="518369"/>
          </a:xfrm>
          <a:prstGeom prst="homePlat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CD34A31C-A8B0-EC05-8CD1-5B40437E0EBE}"/>
              </a:ext>
            </a:extLst>
          </p:cNvPr>
          <p:cNvSpPr txBox="1"/>
          <p:nvPr/>
        </p:nvSpPr>
        <p:spPr>
          <a:xfrm>
            <a:off x="1681200" y="1198799"/>
            <a:ext cx="2023200" cy="51840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lstStyle/>
          <a:p>
            <a:pPr algn="ctr"/>
            <a:r>
              <a:rPr kumimoji="1" lang="en-US" altLang="ja-JP" sz="14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LINE</a:t>
            </a:r>
            <a:r>
              <a:rPr kumimoji="1" lang="ja-JP" altLang="en-US" sz="14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からも</a:t>
            </a:r>
            <a:endParaRPr kumimoji="1" lang="en-US" altLang="ja-JP" sz="14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pPr algn="ctr"/>
            <a:r>
              <a:rPr kumimoji="1" lang="ja-JP" altLang="en-US" sz="1400" dirty="0"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お問い合わせください。</a:t>
            </a:r>
            <a:endParaRPr kumimoji="1" lang="en-US" altLang="ja-JP" sz="1400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67" name="object 7">
            <a:extLst>
              <a:ext uri="{FF2B5EF4-FFF2-40B4-BE49-F238E27FC236}">
                <a16:creationId xmlns:a16="http://schemas.microsoft.com/office/drawing/2014/main" id="{B4A434E5-682F-9B5D-3919-FF03D4A2CCE7}"/>
              </a:ext>
            </a:extLst>
          </p:cNvPr>
          <p:cNvSpPr txBox="1"/>
          <p:nvPr/>
        </p:nvSpPr>
        <p:spPr>
          <a:xfrm>
            <a:off x="492871" y="9923882"/>
            <a:ext cx="4086888" cy="606568"/>
          </a:xfrm>
          <a:prstGeom prst="rect">
            <a:avLst/>
          </a:prstGeom>
        </p:spPr>
        <p:txBody>
          <a:bodyPr vert="horz" wrap="square" lIns="0" tIns="54602" rIns="0" bIns="0" rtlCol="0">
            <a:spAutoFit/>
          </a:bodyPr>
          <a:lstStyle/>
          <a:p>
            <a:pPr marL="12699">
              <a:spcBef>
                <a:spcPts val="430"/>
              </a:spcBef>
            </a:pPr>
            <a:r>
              <a:rPr sz="10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Segoe UI" panose="020B0502040204020203" pitchFamily="34" charset="0"/>
              </a:rPr>
              <a:t>〒</a:t>
            </a:r>
            <a:r>
              <a:rPr sz="1000" spc="5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Segoe UI" panose="020B0502040204020203" pitchFamily="34" charset="0"/>
              </a:rPr>
              <a:t>000-0000</a:t>
            </a:r>
            <a:r>
              <a:rPr sz="1000" spc="-8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Segoe UI" panose="020B0502040204020203" pitchFamily="34" charset="0"/>
              </a:rPr>
              <a:t> </a:t>
            </a:r>
            <a:endParaRPr lang="en-US" sz="1000" spc="-80" dirty="0">
              <a:solidFill>
                <a:schemeClr val="bg1"/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  <a:cs typeface="Segoe UI" panose="020B0502040204020203" pitchFamily="34" charset="0"/>
            </a:endParaRPr>
          </a:p>
          <a:p>
            <a:pPr marL="12699">
              <a:spcBef>
                <a:spcPts val="430"/>
              </a:spcBef>
            </a:pPr>
            <a:r>
              <a:rPr sz="1000" spc="-8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Segoe UI" panose="020B0502040204020203" pitchFamily="34" charset="0"/>
              </a:rPr>
              <a:t>〇〇県〇〇〇市〇〇〇〇</a:t>
            </a:r>
            <a:r>
              <a:rPr sz="10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Segoe UI" panose="020B0502040204020203" pitchFamily="34" charset="0"/>
              </a:rPr>
              <a:t>街</a:t>
            </a:r>
            <a:r>
              <a:rPr sz="1000" spc="5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Segoe UI" panose="020B0502040204020203" pitchFamily="34" charset="0"/>
              </a:rPr>
              <a:t>12-</a:t>
            </a:r>
            <a:r>
              <a:rPr lang="en-US" sz="1000" spc="5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Segoe UI" panose="020B0502040204020203" pitchFamily="34" charset="0"/>
              </a:rPr>
              <a:t>3</a:t>
            </a:r>
            <a:r>
              <a:rPr sz="1000" spc="5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Segoe UI" panose="020B0502040204020203" pitchFamily="34" charset="0"/>
              </a:rPr>
              <a:t>4</a:t>
            </a:r>
            <a:r>
              <a:rPr sz="1000" spc="-5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Segoe UI" panose="020B0502040204020203" pitchFamily="34" charset="0"/>
              </a:rPr>
              <a:t> </a:t>
            </a:r>
            <a:r>
              <a:rPr sz="1000" spc="-8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Segoe UI" panose="020B0502040204020203" pitchFamily="34" charset="0"/>
              </a:rPr>
              <a:t>〇〇</a:t>
            </a:r>
            <a:r>
              <a:rPr sz="1000" spc="5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Segoe UI" panose="020B0502040204020203" pitchFamily="34" charset="0"/>
              </a:rPr>
              <a:t>〇ビル</a:t>
            </a:r>
            <a:r>
              <a:rPr sz="1000" spc="13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Segoe UI" panose="020B0502040204020203" pitchFamily="34" charset="0"/>
              </a:rPr>
              <a:t> </a:t>
            </a:r>
            <a:r>
              <a:rPr sz="10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  <a:cs typeface="Segoe UI" panose="020B0502040204020203" pitchFamily="34" charset="0"/>
              </a:rPr>
              <a:t>00階</a:t>
            </a:r>
          </a:p>
          <a:p>
            <a:pPr marL="12699">
              <a:spcBef>
                <a:spcPts val="340"/>
              </a:spcBef>
            </a:pPr>
            <a:r>
              <a:rPr sz="800" spc="40" dirty="0">
                <a:solidFill>
                  <a:schemeClr val="bg1"/>
                </a:solidFill>
                <a:ea typeface="Tahoma" panose="020B0604030504040204" pitchFamily="34" charset="0"/>
                <a:cs typeface="Segoe UI" panose="020B0502040204020203" pitchFamily="34" charset="0"/>
              </a:rPr>
              <a:t>URL:</a:t>
            </a:r>
            <a:r>
              <a:rPr sz="1000" spc="40" dirty="0">
                <a:solidFill>
                  <a:schemeClr val="bg1"/>
                </a:solidFill>
                <a:ea typeface="Tahoma" panose="020B0604030504040204" pitchFamily="34" charset="0"/>
                <a:cs typeface="Segoe UI" panose="020B0502040204020203" pitchFamily="34" charset="0"/>
              </a:rPr>
              <a:t>https://www.</a:t>
            </a:r>
            <a:r>
              <a:rPr lang="ja-JP" altLang="en-US" sz="1000" spc="40" dirty="0">
                <a:solidFill>
                  <a:schemeClr val="bg1"/>
                </a:solidFill>
                <a:ea typeface="Tahoma" panose="020B0604030504040204" pitchFamily="34" charset="0"/>
                <a:cs typeface="Segoe UI" panose="020B0502040204020203" pitchFamily="34" charset="0"/>
              </a:rPr>
              <a:t>〇〇〇</a:t>
            </a:r>
            <a:r>
              <a:rPr sz="1000" spc="40" dirty="0">
                <a:solidFill>
                  <a:schemeClr val="bg1"/>
                </a:solidFill>
                <a:ea typeface="Tahoma" panose="020B0604030504040204" pitchFamily="34" charset="0"/>
                <a:cs typeface="Segoe UI" panose="020B0502040204020203" pitchFamily="34" charset="0"/>
              </a:rPr>
              <a:t>.jp/</a:t>
            </a: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36B8F771-BADC-9853-7483-90577533720B}"/>
              </a:ext>
            </a:extLst>
          </p:cNvPr>
          <p:cNvSpPr txBox="1"/>
          <p:nvPr/>
        </p:nvSpPr>
        <p:spPr>
          <a:xfrm>
            <a:off x="346588" y="9567262"/>
            <a:ext cx="26052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〇〇〇ゴルフスクール</a:t>
            </a:r>
          </a:p>
        </p:txBody>
      </p:sp>
      <p:sp>
        <p:nvSpPr>
          <p:cNvPr id="28" name="Text 18"/>
          <p:cNvSpPr txBox="1"/>
          <p:nvPr/>
        </p:nvSpPr>
        <p:spPr>
          <a:xfrm rot="20905259">
            <a:off x="-321914" y="4024053"/>
            <a:ext cx="8247205" cy="1408747"/>
          </a:xfrm>
          <a:prstGeom prst="rect">
            <a:avLst/>
          </a:prstGeom>
          <a:noFill/>
          <a:ln/>
          <a:effectLst>
            <a:outerShdw blurRad="63500" dist="50800" dir="2700000" algn="tl" rotWithShape="0">
              <a:schemeClr val="tx1">
                <a:alpha val="40000"/>
              </a:schemeClr>
            </a:outerShdw>
          </a:effectLst>
        </p:spPr>
        <p:txBody>
          <a:bodyPr wrap="square" rtlCol="0" anchor="t"/>
          <a:lstStyle/>
          <a:p>
            <a:pPr marL="0" indent="0" algn="ctr">
              <a:buNone/>
            </a:pPr>
            <a:r>
              <a:rPr lang="en-US" sz="6600" dirty="0" err="1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M PLUS 1 Black" pitchFamily="34" charset="-120"/>
              </a:rPr>
              <a:t>上達への</a:t>
            </a:r>
            <a:r>
              <a:rPr lang="ja-JP" altLang="en-US" sz="6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M PLUS 1 Black" pitchFamily="34" charset="-120"/>
              </a:rPr>
              <a:t>第一歩</a:t>
            </a:r>
            <a:r>
              <a:rPr lang="en-US" altLang="ja-JP" sz="6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M PLUS 1 Black" pitchFamily="34" charset="-120"/>
              </a:rPr>
              <a:t>!!</a:t>
            </a:r>
            <a:endParaRPr lang="en-US" sz="66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365</TotalTime>
  <Words>82</Words>
  <PresentationFormat>ユーザー設定</PresentationFormat>
  <Paragraphs>21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HGPｺﾞｼｯｸE</vt:lpstr>
      <vt:lpstr>HGP創英角ｺﾞｼｯｸUB</vt:lpstr>
      <vt:lpstr>游ゴシック</vt:lpstr>
      <vt:lpstr>游ゴシック Medium</vt:lpstr>
      <vt:lpstr>游明朝 Demibold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2023-10-16T04:15:45Z</dcterms:created>
  <dcterms:modified xsi:type="dcterms:W3CDTF">2023-11-15T06:04:04Z</dcterms:modified>
</cp:coreProperties>
</file>