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7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99FF"/>
    <a:srgbClr val="773542"/>
    <a:srgbClr val="AC0000"/>
    <a:srgbClr val="EC88EA"/>
    <a:srgbClr val="002060"/>
    <a:srgbClr val="EAF50B"/>
    <a:srgbClr val="0E19FA"/>
    <a:srgbClr val="EC243C"/>
    <a:srgbClr val="DAD0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7" autoAdjust="0"/>
    <p:restoredTop sz="96336" autoAdjust="0"/>
  </p:normalViewPr>
  <p:slideViewPr>
    <p:cSldViewPr snapToGrid="0">
      <p:cViewPr varScale="1">
        <p:scale>
          <a:sx n="71" d="100"/>
          <a:sy n="71" d="100"/>
        </p:scale>
        <p:origin x="25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7T06:39:08.518"/>
    </inkml:context>
    <inkml:brush xml:id="br0">
      <inkml:brushProperty name="width" value="0.5" units="cm"/>
      <inkml:brushProperty name="height" value="1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1316,'36'-2,"0"-1,38-8,-15 1,1328-143,-1217 138,6 1,223-46,-178 7,184-39,249-14,-217 38,240-38,7 28,-151 43,131-11,730-36,532 79,-1065 7,4068-3,-2869-75,-1390 25,829-84,-1402 121,405-68,-445 67,1 4,59-3,-75 10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10-27T06:39:21.960"/>
    </inkml:context>
    <inkml:brush xml:id="br0">
      <inkml:brushProperty name="width" value="0.5" units="cm"/>
      <inkml:brushProperty name="height" value="1" units="cm"/>
      <inkml:brushProperty name="color" value="#CC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図プレースホルダー 7">
            <a:extLst>
              <a:ext uri="{FF2B5EF4-FFF2-40B4-BE49-F238E27FC236}">
                <a16:creationId xmlns:a16="http://schemas.microsoft.com/office/drawing/2014/main" id="{2680FE81-41B6-026E-5F77-CEF685B79BD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414463" y="22002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7">
            <a:extLst>
              <a:ext uri="{FF2B5EF4-FFF2-40B4-BE49-F238E27FC236}">
                <a16:creationId xmlns:a16="http://schemas.microsoft.com/office/drawing/2014/main" id="{9D21288C-046C-0D4E-C411-634B7087E5B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20655" y="5474374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図プレースホルダー 7">
            <a:extLst>
              <a:ext uri="{FF2B5EF4-FFF2-40B4-BE49-F238E27FC236}">
                <a16:creationId xmlns:a16="http://schemas.microsoft.com/office/drawing/2014/main" id="{B62FEAF9-CBF3-64B3-2F7A-3B331E7BA13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566863" y="23526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図プレースホルダー 7">
            <a:extLst>
              <a:ext uri="{FF2B5EF4-FFF2-40B4-BE49-F238E27FC236}">
                <a16:creationId xmlns:a16="http://schemas.microsoft.com/office/drawing/2014/main" id="{DF036E73-B060-71D9-6088-2028D58ED22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719263" y="2505075"/>
            <a:ext cx="4214812" cy="238601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2024/4/2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customXml" Target="../ink/ink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4" Type="http://schemas.openxmlformats.org/officeDocument/2006/relationships/customXml" Target="../ink/ink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プレースホルダー 16">
            <a:extLst>
              <a:ext uri="{FF2B5EF4-FFF2-40B4-BE49-F238E27FC236}">
                <a16:creationId xmlns:a16="http://schemas.microsoft.com/office/drawing/2014/main" id="{69BBCA0A-E459-D7E2-2393-079D70FD25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0344"/>
            <a:ext cx="7559674" cy="4182257"/>
          </a:xfr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A61983DF-F537-37C4-618C-05A522FB51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0" y="4134712"/>
            <a:ext cx="7560000" cy="2393244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48DB2F42-768F-D0C3-BE4E-E1BFDD4D02F6}"/>
              </a:ext>
            </a:extLst>
          </p:cNvPr>
          <p:cNvSpPr/>
          <p:nvPr/>
        </p:nvSpPr>
        <p:spPr>
          <a:xfrm>
            <a:off x="0" y="6509557"/>
            <a:ext cx="7559675" cy="4201072"/>
          </a:xfrm>
          <a:prstGeom prst="rect">
            <a:avLst/>
          </a:prstGeom>
          <a:solidFill>
            <a:srgbClr val="003399">
              <a:alpha val="8666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0FCAFD8-B272-DBE8-631B-F8919AAE70B3}"/>
              </a:ext>
            </a:extLst>
          </p:cNvPr>
          <p:cNvSpPr/>
          <p:nvPr/>
        </p:nvSpPr>
        <p:spPr>
          <a:xfrm>
            <a:off x="317112" y="6288373"/>
            <a:ext cx="1618937" cy="19337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2DE0F5-E5A7-F587-DC4B-86A02371FABC}"/>
              </a:ext>
            </a:extLst>
          </p:cNvPr>
          <p:cNvSpPr/>
          <p:nvPr/>
        </p:nvSpPr>
        <p:spPr>
          <a:xfrm>
            <a:off x="2085950" y="6288371"/>
            <a:ext cx="1618937" cy="19337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2287356-878D-A766-50C7-D20A73365DD9}"/>
              </a:ext>
            </a:extLst>
          </p:cNvPr>
          <p:cNvSpPr/>
          <p:nvPr/>
        </p:nvSpPr>
        <p:spPr>
          <a:xfrm>
            <a:off x="3854788" y="6288370"/>
            <a:ext cx="1618937" cy="1933731"/>
          </a:xfrm>
          <a:prstGeom prst="rect">
            <a:avLst/>
          </a:prstGeom>
          <a:solidFill>
            <a:srgbClr val="FF99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2A45E567-ED70-0478-8E2D-9A42DCE4A729}"/>
              </a:ext>
            </a:extLst>
          </p:cNvPr>
          <p:cNvSpPr/>
          <p:nvPr/>
        </p:nvSpPr>
        <p:spPr>
          <a:xfrm>
            <a:off x="5623626" y="6288369"/>
            <a:ext cx="1618937" cy="19337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object 13">
            <a:extLst>
              <a:ext uri="{FF2B5EF4-FFF2-40B4-BE49-F238E27FC236}">
                <a16:creationId xmlns:a16="http://schemas.microsoft.com/office/drawing/2014/main" id="{F8CAA0FB-A2F3-CCB2-43C1-45363B410514}"/>
              </a:ext>
            </a:extLst>
          </p:cNvPr>
          <p:cNvSpPr txBox="1"/>
          <p:nvPr/>
        </p:nvSpPr>
        <p:spPr>
          <a:xfrm>
            <a:off x="412190" y="7005202"/>
            <a:ext cx="1523859" cy="493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2699">
              <a:lnSpc>
                <a:spcPts val="3775"/>
              </a:lnSpc>
            </a:pP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r>
              <a:rPr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/</a:t>
            </a: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endParaRPr sz="4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0" name="object 13">
            <a:extLst>
              <a:ext uri="{FF2B5EF4-FFF2-40B4-BE49-F238E27FC236}">
                <a16:creationId xmlns:a16="http://schemas.microsoft.com/office/drawing/2014/main" id="{111C0F28-F995-A7DD-EB19-E5E36380725F}"/>
              </a:ext>
            </a:extLst>
          </p:cNvPr>
          <p:cNvSpPr txBox="1"/>
          <p:nvPr/>
        </p:nvSpPr>
        <p:spPr>
          <a:xfrm>
            <a:off x="1106105" y="6527956"/>
            <a:ext cx="662734" cy="200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pPr marR="12699" algn="r">
              <a:lnSpc>
                <a:spcPts val="1405"/>
              </a:lnSpc>
              <a:spcBef>
                <a:spcPts val="100"/>
              </a:spcBef>
            </a:pP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Sun.</a:t>
            </a:r>
            <a:endParaRPr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1B52E0F-3780-E567-BE3F-30FC41DEAE12}"/>
              </a:ext>
            </a:extLst>
          </p:cNvPr>
          <p:cNvSpPr txBox="1"/>
          <p:nvPr/>
        </p:nvSpPr>
        <p:spPr>
          <a:xfrm>
            <a:off x="335177" y="7591229"/>
            <a:ext cx="158280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r>
              <a:rPr lang="ja-JP" altLang="en-US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endParaRPr lang="ja-JP" altLang="en-US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1361737-6DDD-13C4-181B-803B39EAD5DE}"/>
              </a:ext>
            </a:extLst>
          </p:cNvPr>
          <p:cNvSpPr txBox="1"/>
          <p:nvPr/>
        </p:nvSpPr>
        <p:spPr>
          <a:xfrm>
            <a:off x="2104015" y="7591229"/>
            <a:ext cx="158280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r>
              <a:rPr lang="ja-JP" altLang="en-US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endParaRPr lang="ja-JP" altLang="en-US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5EF66A2-AABC-9DCA-446A-3F76FB4CDE23}"/>
              </a:ext>
            </a:extLst>
          </p:cNvPr>
          <p:cNvSpPr txBox="1"/>
          <p:nvPr/>
        </p:nvSpPr>
        <p:spPr>
          <a:xfrm>
            <a:off x="3894309" y="7591229"/>
            <a:ext cx="158280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r>
              <a:rPr lang="ja-JP" altLang="en-US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endParaRPr lang="ja-JP" altLang="en-US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756CF6B-7CBA-9516-8396-BCEA81156A39}"/>
              </a:ext>
            </a:extLst>
          </p:cNvPr>
          <p:cNvSpPr txBox="1"/>
          <p:nvPr/>
        </p:nvSpPr>
        <p:spPr>
          <a:xfrm>
            <a:off x="5641691" y="7591229"/>
            <a:ext cx="1582806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r>
              <a:rPr lang="ja-JP" altLang="en-US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～</a:t>
            </a:r>
            <a:r>
              <a:rPr lang="en-US" altLang="ja-JP" b="1" spc="-1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00:00</a:t>
            </a:r>
            <a:endParaRPr lang="ja-JP" altLang="en-US"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7" name="object 13">
            <a:extLst>
              <a:ext uri="{FF2B5EF4-FFF2-40B4-BE49-F238E27FC236}">
                <a16:creationId xmlns:a16="http://schemas.microsoft.com/office/drawing/2014/main" id="{9F0A89C9-5B33-EA29-1F31-C2DCBE16FE8E}"/>
              </a:ext>
            </a:extLst>
          </p:cNvPr>
          <p:cNvSpPr txBox="1"/>
          <p:nvPr/>
        </p:nvSpPr>
        <p:spPr>
          <a:xfrm>
            <a:off x="2190462" y="7006546"/>
            <a:ext cx="1523859" cy="493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2699">
              <a:lnSpc>
                <a:spcPts val="3775"/>
              </a:lnSpc>
            </a:pP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r>
              <a:rPr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/</a:t>
            </a: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endParaRPr sz="4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8" name="object 13">
            <a:extLst>
              <a:ext uri="{FF2B5EF4-FFF2-40B4-BE49-F238E27FC236}">
                <a16:creationId xmlns:a16="http://schemas.microsoft.com/office/drawing/2014/main" id="{E9B05BE5-DD42-614F-CC12-BF2200F07459}"/>
              </a:ext>
            </a:extLst>
          </p:cNvPr>
          <p:cNvSpPr txBox="1"/>
          <p:nvPr/>
        </p:nvSpPr>
        <p:spPr>
          <a:xfrm>
            <a:off x="2884377" y="6529300"/>
            <a:ext cx="662734" cy="200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pPr marR="12699" algn="r">
              <a:lnSpc>
                <a:spcPts val="1405"/>
              </a:lnSpc>
              <a:spcBef>
                <a:spcPts val="100"/>
              </a:spcBef>
            </a:pP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</a:t>
            </a:r>
            <a:r>
              <a:rPr lang="en-US"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at</a:t>
            </a: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.</a:t>
            </a:r>
            <a:endParaRPr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29" name="object 13">
            <a:extLst>
              <a:ext uri="{FF2B5EF4-FFF2-40B4-BE49-F238E27FC236}">
                <a16:creationId xmlns:a16="http://schemas.microsoft.com/office/drawing/2014/main" id="{3C3122E2-E3BF-151E-CCD8-E58AEF77CB10}"/>
              </a:ext>
            </a:extLst>
          </p:cNvPr>
          <p:cNvSpPr txBox="1"/>
          <p:nvPr/>
        </p:nvSpPr>
        <p:spPr>
          <a:xfrm>
            <a:off x="3952481" y="7029187"/>
            <a:ext cx="1523859" cy="493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2699">
              <a:lnSpc>
                <a:spcPts val="3775"/>
              </a:lnSpc>
            </a:pP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r>
              <a:rPr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/</a:t>
            </a: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endParaRPr sz="4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0" name="object 13">
            <a:extLst>
              <a:ext uri="{FF2B5EF4-FFF2-40B4-BE49-F238E27FC236}">
                <a16:creationId xmlns:a16="http://schemas.microsoft.com/office/drawing/2014/main" id="{5EC22A66-EBB5-2AFC-F85F-7F919E6107FA}"/>
              </a:ext>
            </a:extLst>
          </p:cNvPr>
          <p:cNvSpPr txBox="1"/>
          <p:nvPr/>
        </p:nvSpPr>
        <p:spPr>
          <a:xfrm>
            <a:off x="4646396" y="6551941"/>
            <a:ext cx="662734" cy="200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pPr marR="12699" algn="r">
              <a:lnSpc>
                <a:spcPts val="1405"/>
              </a:lnSpc>
              <a:spcBef>
                <a:spcPts val="100"/>
              </a:spcBef>
            </a:pP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Sun.</a:t>
            </a:r>
            <a:endParaRPr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3" name="object 13">
            <a:extLst>
              <a:ext uri="{FF2B5EF4-FFF2-40B4-BE49-F238E27FC236}">
                <a16:creationId xmlns:a16="http://schemas.microsoft.com/office/drawing/2014/main" id="{4DE7DBBC-86D8-948F-5F1F-B4A958957DF3}"/>
              </a:ext>
            </a:extLst>
          </p:cNvPr>
          <p:cNvSpPr txBox="1"/>
          <p:nvPr/>
        </p:nvSpPr>
        <p:spPr>
          <a:xfrm>
            <a:off x="5754770" y="7005202"/>
            <a:ext cx="1523859" cy="4934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2699">
              <a:lnSpc>
                <a:spcPts val="3775"/>
              </a:lnSpc>
            </a:pP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r>
              <a:rPr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/</a:t>
            </a:r>
            <a:r>
              <a:rPr lang="ja-JP" altLang="en-US" sz="460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○</a:t>
            </a:r>
            <a:endParaRPr sz="4600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4" name="object 13">
            <a:extLst>
              <a:ext uri="{FF2B5EF4-FFF2-40B4-BE49-F238E27FC236}">
                <a16:creationId xmlns:a16="http://schemas.microsoft.com/office/drawing/2014/main" id="{4265AA27-639D-6515-AB4B-152EDF894871}"/>
              </a:ext>
            </a:extLst>
          </p:cNvPr>
          <p:cNvSpPr txBox="1"/>
          <p:nvPr/>
        </p:nvSpPr>
        <p:spPr>
          <a:xfrm>
            <a:off x="6448685" y="6527956"/>
            <a:ext cx="662734" cy="2000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12698" rIns="0" bIns="0" rtlCol="0">
            <a:spAutoFit/>
          </a:bodyPr>
          <a:lstStyle/>
          <a:p>
            <a:pPr marR="12699" algn="r">
              <a:lnSpc>
                <a:spcPts val="1405"/>
              </a:lnSpc>
              <a:spcBef>
                <a:spcPts val="100"/>
              </a:spcBef>
            </a:pP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S</a:t>
            </a:r>
            <a:r>
              <a:rPr lang="en-US"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at</a:t>
            </a:r>
            <a:r>
              <a:rPr b="1" spc="-20" dirty="0">
                <a:solidFill>
                  <a:srgbClr val="FFFFFF"/>
                </a:solidFill>
                <a:latin typeface="Arial" panose="020B0604020202020204" pitchFamily="34" charset="0"/>
                <a:ea typeface="HGSｺﾞｼｯｸE" panose="020B0900000000000000" pitchFamily="50" charset="-128"/>
                <a:cs typeface="Arial" panose="020B0604020202020204" pitchFamily="34" charset="0"/>
              </a:rPr>
              <a:t>.</a:t>
            </a:r>
            <a:endParaRPr b="1" dirty="0">
              <a:latin typeface="Arial" panose="020B0604020202020204" pitchFamily="34" charset="0"/>
              <a:ea typeface="HGSｺﾞｼｯｸE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35" name="object 3">
            <a:extLst>
              <a:ext uri="{FF2B5EF4-FFF2-40B4-BE49-F238E27FC236}">
                <a16:creationId xmlns:a16="http://schemas.microsoft.com/office/drawing/2014/main" id="{020A1DD3-92C8-6EB8-C373-83BEAE1CE757}"/>
              </a:ext>
            </a:extLst>
          </p:cNvPr>
          <p:cNvSpPr txBox="1"/>
          <p:nvPr/>
        </p:nvSpPr>
        <p:spPr>
          <a:xfrm>
            <a:off x="892497" y="9718043"/>
            <a:ext cx="2336453" cy="42157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lang="ja-JP" altLang="en-US" sz="26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○○○</a:t>
            </a:r>
            <a:r>
              <a:rPr sz="2600" spc="-1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大学</a:t>
            </a:r>
            <a:endParaRPr sz="26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36" name="object 4">
            <a:extLst>
              <a:ext uri="{FF2B5EF4-FFF2-40B4-BE49-F238E27FC236}">
                <a16:creationId xmlns:a16="http://schemas.microsoft.com/office/drawing/2014/main" id="{3007DAED-7021-877C-B8E4-40D02084F08E}"/>
              </a:ext>
            </a:extLst>
          </p:cNvPr>
          <p:cNvSpPr txBox="1"/>
          <p:nvPr/>
        </p:nvSpPr>
        <p:spPr>
          <a:xfrm>
            <a:off x="2769761" y="9911218"/>
            <a:ext cx="4159267" cy="212847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13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〇〇〇学部 ／ 〇〇〇学部 ／ 〇〇〇学部 ／ 〇〇〇学部</a:t>
            </a:r>
            <a:endParaRPr sz="13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37" name="object 6">
            <a:extLst>
              <a:ext uri="{FF2B5EF4-FFF2-40B4-BE49-F238E27FC236}">
                <a16:creationId xmlns:a16="http://schemas.microsoft.com/office/drawing/2014/main" id="{DB2FBD10-EB28-FCD2-D8CF-7FF1DD3BB8B7}"/>
              </a:ext>
            </a:extLst>
          </p:cNvPr>
          <p:cNvSpPr txBox="1"/>
          <p:nvPr/>
        </p:nvSpPr>
        <p:spPr>
          <a:xfrm>
            <a:off x="892497" y="10218315"/>
            <a:ext cx="6268041" cy="197488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>
              <a:spcBef>
                <a:spcPts val="100"/>
              </a:spcBef>
            </a:pP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〒000-0000 〇〇県〇〇〇市〇〇〇〇街12-</a:t>
            </a:r>
            <a:r>
              <a:rPr lang="en-US"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3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4 </a:t>
            </a:r>
            <a:r>
              <a:rPr lang="en-US"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TEL</a:t>
            </a:r>
            <a:r>
              <a:rPr sz="75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120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000-000-</a:t>
            </a:r>
            <a:r>
              <a:rPr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</a:t>
            </a:r>
            <a:r>
              <a:rPr sz="750" spc="47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FAX </a:t>
            </a:r>
            <a:r>
              <a:rPr sz="7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000-000-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0000</a:t>
            </a:r>
            <a:r>
              <a:rPr sz="750" spc="47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75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URL</a:t>
            </a:r>
            <a:r>
              <a:rPr sz="750" spc="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 </a:t>
            </a:r>
            <a:r>
              <a:rPr sz="7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https://www.</a:t>
            </a:r>
            <a:r>
              <a:rPr lang="ja-JP" altLang="en-US" sz="7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○○○</a:t>
            </a:r>
            <a:r>
              <a:rPr sz="750" spc="-1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.jp/</a:t>
            </a:r>
            <a:endParaRPr sz="75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38" name="object 7">
            <a:extLst>
              <a:ext uri="{FF2B5EF4-FFF2-40B4-BE49-F238E27FC236}">
                <a16:creationId xmlns:a16="http://schemas.microsoft.com/office/drawing/2014/main" id="{495AB4B1-72D1-9602-E21E-250E69EFB716}"/>
              </a:ext>
            </a:extLst>
          </p:cNvPr>
          <p:cNvSpPr txBox="1"/>
          <p:nvPr/>
        </p:nvSpPr>
        <p:spPr>
          <a:xfrm>
            <a:off x="720000" y="9389465"/>
            <a:ext cx="6120000" cy="274432"/>
          </a:xfrm>
          <a:prstGeom prst="rect">
            <a:avLst/>
          </a:prstGeom>
        </p:spPr>
        <p:txBody>
          <a:bodyPr vert="horz" wrap="square" lIns="0" tIns="12698" rIns="0" bIns="0" rtlCol="0">
            <a:spAutoFit/>
          </a:bodyPr>
          <a:lstStyle/>
          <a:p>
            <a:pPr marL="12699" algn="ctr">
              <a:spcBef>
                <a:spcPts val="100"/>
              </a:spcBef>
            </a:pPr>
            <a:r>
              <a:rPr sz="1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○○</a:t>
            </a:r>
            <a:r>
              <a:rPr lang="ja-JP" altLang="en-US" sz="1700" spc="-5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  <a:cs typeface="メイリオ"/>
              </a:rPr>
              <a:t>○大学で、未来の私と出会う。</a:t>
            </a:r>
            <a:endParaRPr sz="17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  <a:cs typeface="メイリオ"/>
            </a:endParaRPr>
          </a:p>
        </p:txBody>
      </p:sp>
      <p:sp>
        <p:nvSpPr>
          <p:cNvPr id="39" name="Rectangle 33">
            <a:extLst>
              <a:ext uri="{FF2B5EF4-FFF2-40B4-BE49-F238E27FC236}">
                <a16:creationId xmlns:a16="http://schemas.microsoft.com/office/drawing/2014/main" id="{A85EB20F-AF87-055C-71E6-EFB332860535}"/>
              </a:ext>
            </a:extLst>
          </p:cNvPr>
          <p:cNvSpPr/>
          <p:nvPr/>
        </p:nvSpPr>
        <p:spPr>
          <a:xfrm>
            <a:off x="360000" y="8992906"/>
            <a:ext cx="6839205" cy="223487"/>
          </a:xfrm>
          <a:prstGeom prst="rect">
            <a:avLst/>
          </a:prstGeom>
          <a:solidFill>
            <a:srgbClr val="7735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10800" rtlCol="0" anchor="ctr"/>
          <a:lstStyle/>
          <a:p>
            <a:pPr algn="ctr"/>
            <a:r>
              <a:rPr lang="ja-JP" altLang="en-US" sz="90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参加予約は、お電話または専用ページで受け付けております</a:t>
            </a:r>
            <a:r>
              <a:rPr lang="ja-JP" altLang="en-US" sz="900" spc="-5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。</a:t>
            </a:r>
            <a:r>
              <a:rPr lang="ja-JP" altLang="en-US" sz="900" dirty="0"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	お気軽にお問い合わせください。</a:t>
            </a:r>
            <a:endParaRPr lang="en-US" altLang="ja-JP" sz="9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41" name="object 15">
            <a:extLst>
              <a:ext uri="{FF2B5EF4-FFF2-40B4-BE49-F238E27FC236}">
                <a16:creationId xmlns:a16="http://schemas.microsoft.com/office/drawing/2014/main" id="{6D6A3AE4-51E6-1B38-1A73-C79B085FBA9E}"/>
              </a:ext>
            </a:extLst>
          </p:cNvPr>
          <p:cNvSpPr txBox="1"/>
          <p:nvPr/>
        </p:nvSpPr>
        <p:spPr>
          <a:xfrm>
            <a:off x="360000" y="8317677"/>
            <a:ext cx="6840000" cy="553293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/>
          <a:p>
            <a:pPr marL="12699">
              <a:lnSpc>
                <a:spcPct val="150000"/>
              </a:lnSpc>
              <a:tabLst>
                <a:tab pos="1662898" algn="l"/>
                <a:tab pos="2653400" algn="l"/>
              </a:tabLst>
            </a:pP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◆キャンパスツア</a:t>
            </a:r>
            <a:r>
              <a:rPr lang="ja-JP" alt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ー  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学部・コース紹</a:t>
            </a:r>
            <a:r>
              <a:rPr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介</a:t>
            </a:r>
            <a:r>
              <a:rPr 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 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模擬授</a:t>
            </a:r>
            <a:r>
              <a:rPr lang="ja-JP" alt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業  </a:t>
            </a:r>
            <a:endParaRPr lang="en-US" altLang="ja-JP" sz="1300" spc="-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  <a:p>
            <a:pPr marL="12699">
              <a:lnSpc>
                <a:spcPct val="150000"/>
              </a:lnSpc>
              <a:tabLst>
                <a:tab pos="1662898" algn="l"/>
                <a:tab pos="2653400" algn="l"/>
              </a:tabLst>
            </a:pP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入試説</a:t>
            </a:r>
            <a:r>
              <a:rPr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明</a:t>
            </a:r>
            <a:r>
              <a:rPr lang="ja-JP" alt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会  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◆個別相</a:t>
            </a:r>
            <a:r>
              <a:rPr lang="ja-JP" alt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談会  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先輩訪</a:t>
            </a:r>
            <a:r>
              <a:rPr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問</a:t>
            </a:r>
            <a:r>
              <a:rPr lang="en-US"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  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◆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無料</a:t>
            </a:r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学食</a:t>
            </a:r>
            <a:r>
              <a:rPr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体</a:t>
            </a:r>
            <a:r>
              <a:rPr sz="1300" spc="-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験</a:t>
            </a:r>
            <a:endParaRPr sz="1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4" name="インク 43">
                <a:extLst>
                  <a:ext uri="{FF2B5EF4-FFF2-40B4-BE49-F238E27FC236}">
                    <a16:creationId xmlns:a16="http://schemas.microsoft.com/office/drawing/2014/main" id="{9DD25DBC-0C5C-A720-8B30-B4B42807B181}"/>
                  </a:ext>
                </a:extLst>
              </p14:cNvPr>
              <p14:cNvContentPartPr/>
              <p14:nvPr/>
            </p14:nvContentPartPr>
            <p14:xfrm>
              <a:off x="45000" y="4082880"/>
              <a:ext cx="7497360" cy="474120"/>
            </p14:xfrm>
          </p:contentPart>
        </mc:Choice>
        <mc:Fallback xmlns="">
          <p:pic>
            <p:nvPicPr>
              <p:cNvPr id="44" name="インク 43">
                <a:extLst>
                  <a:ext uri="{FF2B5EF4-FFF2-40B4-BE49-F238E27FC236}">
                    <a16:creationId xmlns:a16="http://schemas.microsoft.com/office/drawing/2014/main" id="{9DD25DBC-0C5C-A720-8B30-B4B42807B18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44640" y="3902880"/>
                <a:ext cx="7677000" cy="83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6" name="インク 45">
                <a:extLst>
                  <a:ext uri="{FF2B5EF4-FFF2-40B4-BE49-F238E27FC236}">
                    <a16:creationId xmlns:a16="http://schemas.microsoft.com/office/drawing/2014/main" id="{8FD102CF-CC69-5B74-5CF3-BFBAE2F70D6C}"/>
                  </a:ext>
                </a:extLst>
              </p14:cNvPr>
              <p14:cNvContentPartPr/>
              <p14:nvPr/>
            </p14:nvContentPartPr>
            <p14:xfrm>
              <a:off x="9265320" y="3550440"/>
              <a:ext cx="360" cy="360"/>
            </p14:xfrm>
          </p:contentPart>
        </mc:Choice>
        <mc:Fallback xmlns="">
          <p:pic>
            <p:nvPicPr>
              <p:cNvPr id="46" name="インク 45">
                <a:extLst>
                  <a:ext uri="{FF2B5EF4-FFF2-40B4-BE49-F238E27FC236}">
                    <a16:creationId xmlns:a16="http://schemas.microsoft.com/office/drawing/2014/main" id="{8FD102CF-CC69-5B74-5CF3-BFBAE2F70D6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175680" y="3370800"/>
                <a:ext cx="180000" cy="36000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192E23A-86AD-6593-ECDB-CA4F284E9653}"/>
              </a:ext>
            </a:extLst>
          </p:cNvPr>
          <p:cNvSpPr txBox="1"/>
          <p:nvPr/>
        </p:nvSpPr>
        <p:spPr>
          <a:xfrm rot="21184146">
            <a:off x="-58132" y="3261827"/>
            <a:ext cx="7625806" cy="110799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6600" b="1" dirty="0">
                <a:solidFill>
                  <a:srgbClr val="003399"/>
                </a:solidFill>
                <a:latin typeface="Lucida Calligraphy" panose="03010101010101010101" pitchFamily="66" charset="0"/>
              </a:rPr>
              <a:t>OPEN</a:t>
            </a:r>
            <a:r>
              <a:rPr kumimoji="1" lang="ja-JP" altLang="en-US" sz="6600" b="1" dirty="0">
                <a:solidFill>
                  <a:srgbClr val="003399"/>
                </a:solidFill>
                <a:latin typeface="Lucida Calligraphy" panose="03010101010101010101" pitchFamily="66" charset="0"/>
              </a:rPr>
              <a:t> </a:t>
            </a:r>
            <a:r>
              <a:rPr kumimoji="1" lang="en-US" altLang="ja-JP" sz="6600" b="1" dirty="0">
                <a:solidFill>
                  <a:srgbClr val="003399"/>
                </a:solidFill>
                <a:latin typeface="Lucida Calligraphy" panose="03010101010101010101" pitchFamily="66" charset="0"/>
              </a:rPr>
              <a:t>CAMPUS</a:t>
            </a:r>
            <a:endParaRPr kumimoji="1" lang="ja-JP" altLang="en-US" sz="6600" b="1" dirty="0">
              <a:solidFill>
                <a:srgbClr val="003399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966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117</Words>
  <Application>Microsoft Office PowerPoint</Application>
  <PresentationFormat>ユーザー設定</PresentationFormat>
  <Paragraphs>20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HGSｺﾞｼｯｸE</vt:lpstr>
      <vt:lpstr>HGSｺﾞｼｯｸM</vt:lpstr>
      <vt:lpstr>游ゴシック Medium</vt:lpstr>
      <vt:lpstr>Arial</vt:lpstr>
      <vt:lpstr>Calibri</vt:lpstr>
      <vt:lpstr>Calibri Light</vt:lpstr>
      <vt:lpstr>Lucida Calligraphy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2024-04-02T02:48:46Z</dcterms:created>
  <dcterms:modified xsi:type="dcterms:W3CDTF">2024-04-02T02:48:48Z</dcterms:modified>
</cp:coreProperties>
</file>