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0066"/>
    <a:srgbClr val="FF3399"/>
    <a:srgbClr val="FFE699"/>
    <a:srgbClr val="B6D8CB"/>
    <a:srgbClr val="9CCAB8"/>
    <a:srgbClr val="F3F3F3"/>
    <a:srgbClr val="FF33CC"/>
    <a:srgbClr val="FF4DFF"/>
    <a:srgbClr val="E64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3T01:57:51.545"/>
    </inkml:context>
    <inkml:brush xml:id="br0">
      <inkml:brushProperty name="width" value="0.4" units="cm"/>
      <inkml:brushProperty name="height" value="0.8" units="cm"/>
      <inkml:brushProperty name="color" value="#F7FB47"/>
      <inkml:brushProperty name="tip" value="rectangle"/>
      <inkml:brushProperty name="rasterOp" value="maskPen"/>
      <inkml:brushProperty name="ignorePressure" value="1"/>
    </inkml:brush>
  </inkml:definitions>
  <inkml:trace contextRef="#ctx0" brushRef="#br0">1 374,'366'-14,"-104"2,53 5,66 2,76 2,74-2,1053-44,-508 10,875-27,1187-25,-3114 90,1766-40,-1322 9,-389 24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3T01:58:06.722"/>
    </inkml:context>
    <inkml:brush xml:id="br0">
      <inkml:brushProperty name="width" value="0.4" units="cm"/>
      <inkml:brushProperty name="height" value="0.8" units="cm"/>
      <inkml:brushProperty name="color" value="#F7FB47"/>
      <inkml:brushProperty name="tip" value="rectangle"/>
      <inkml:brushProperty name="rasterOp" value="maskPen"/>
      <inkml:brushProperty name="ignorePressure" value="1"/>
    </inkml:brush>
  </inkml:definitions>
  <inkml:trace contextRef="#ctx0" brushRef="#br0">1 258,'55'-3,"0"-2,54-12,-3 0,960-75,-180 22,187 16,2875 58,-3897-4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CD296-E398-4E4D-B070-223985CD9B93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E94F2-3F09-437C-A2E5-C03B842B64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1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C8DE5D52-B158-84F3-7107-C81762FDE9B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4" y="3970337"/>
            <a:ext cx="1236471" cy="124475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036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52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22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04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448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98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708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18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692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6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724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4D085-DAFC-479F-898F-2E7641A2BB35}" type="datetimeFigureOut">
              <a:rPr kumimoji="1" lang="ja-JP" altLang="en-US" smtClean="0"/>
              <a:t>2023/11/30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6E4F5-2048-42A4-94A6-8B1D475FC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customXml" Target="../ink/ink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ustomXml" Target="../ink/ink1.xml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図 95">
            <a:extLst>
              <a:ext uri="{FF2B5EF4-FFF2-40B4-BE49-F238E27FC236}">
                <a16:creationId xmlns:a16="http://schemas.microsoft.com/office/drawing/2014/main" id="{B2888993-02B1-EB2A-DE75-86C83CCEA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094" y="0"/>
            <a:ext cx="5426600" cy="3617734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6189DA42-79BB-04F4-21D9-DF10C9C6D6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94"/>
          <a:stretch/>
        </p:blipFill>
        <p:spPr>
          <a:xfrm>
            <a:off x="4907280" y="3622919"/>
            <a:ext cx="5784533" cy="2023323"/>
          </a:xfrm>
          <a:prstGeom prst="rect">
            <a:avLst/>
          </a:prstGeom>
        </p:spPr>
      </p:pic>
      <p:sp>
        <p:nvSpPr>
          <p:cNvPr id="10" name="フローチャート: 手操作入力 9">
            <a:extLst>
              <a:ext uri="{FF2B5EF4-FFF2-40B4-BE49-F238E27FC236}">
                <a16:creationId xmlns:a16="http://schemas.microsoft.com/office/drawing/2014/main" id="{88F5C959-5002-F96B-3D21-660FED9B26ED}"/>
              </a:ext>
            </a:extLst>
          </p:cNvPr>
          <p:cNvSpPr/>
          <p:nvPr/>
        </p:nvSpPr>
        <p:spPr>
          <a:xfrm rot="5400000" flipH="1">
            <a:off x="-696781" y="696230"/>
            <a:ext cx="7559675" cy="6166113"/>
          </a:xfrm>
          <a:prstGeom prst="flowChartManualInpu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E32FDCF-350F-DD43-6251-3A1B10194186}"/>
              </a:ext>
            </a:extLst>
          </p:cNvPr>
          <p:cNvSpPr txBox="1"/>
          <p:nvPr/>
        </p:nvSpPr>
        <p:spPr>
          <a:xfrm>
            <a:off x="2188553" y="251267"/>
            <a:ext cx="1085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20XX</a:t>
            </a:r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79F86CD-E07D-24F9-0ADF-54C25782A811}"/>
              </a:ext>
            </a:extLst>
          </p:cNvPr>
          <p:cNvSpPr txBox="1"/>
          <p:nvPr/>
        </p:nvSpPr>
        <p:spPr>
          <a:xfrm>
            <a:off x="971874" y="651377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【</a:t>
            </a:r>
            <a:r>
              <a:rPr kumimoji="1" lang="ja-JP" altLang="en-US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小・中・高　全教科対応</a:t>
            </a:r>
            <a:r>
              <a:rPr kumimoji="1" lang="en-US" altLang="ja-JP" sz="20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】</a:t>
            </a:r>
            <a:endParaRPr kumimoji="1" lang="ja-JP" altLang="en-US" sz="20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D7202A5E-5C90-A7C6-5952-2666151E9147}"/>
              </a:ext>
            </a:extLst>
          </p:cNvPr>
          <p:cNvSpPr/>
          <p:nvPr/>
        </p:nvSpPr>
        <p:spPr>
          <a:xfrm>
            <a:off x="116824" y="3295221"/>
            <a:ext cx="5229082" cy="119414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DD10818-7A48-EAB4-B3AC-7BD34CE6F703}"/>
              </a:ext>
            </a:extLst>
          </p:cNvPr>
          <p:cNvSpPr txBox="1"/>
          <p:nvPr/>
        </p:nvSpPr>
        <p:spPr>
          <a:xfrm>
            <a:off x="381969" y="1048670"/>
            <a:ext cx="4698722" cy="144655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春期講習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C970693-EB6E-A88D-DA87-AEA02797E702}"/>
              </a:ext>
            </a:extLst>
          </p:cNvPr>
          <p:cNvSpPr txBox="1"/>
          <p:nvPr/>
        </p:nvSpPr>
        <p:spPr>
          <a:xfrm>
            <a:off x="116824" y="2464537"/>
            <a:ext cx="5126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kumimoji="1" lang="ja-JP" altLang="en-US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</a:t>
            </a:r>
            <a:r>
              <a:rPr kumimoji="1" lang="en-US" altLang="ja-JP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</a:t>
            </a:r>
            <a:r>
              <a:rPr kumimoji="1" lang="ja-JP" altLang="en-US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日（○）</a:t>
            </a:r>
            <a:r>
              <a:rPr kumimoji="1" lang="en-US" altLang="ja-JP" sz="3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START!!</a:t>
            </a:r>
            <a:endParaRPr kumimoji="1" lang="ja-JP" altLang="en-US" sz="3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6D4F14A-973B-98A7-427C-44367FB08607}"/>
              </a:ext>
            </a:extLst>
          </p:cNvPr>
          <p:cNvSpPr/>
          <p:nvPr/>
        </p:nvSpPr>
        <p:spPr>
          <a:xfrm>
            <a:off x="343210" y="3420762"/>
            <a:ext cx="1354135" cy="523220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0" rtlCol="0" anchor="t" anchorCtr="0"/>
          <a:lstStyle/>
          <a:p>
            <a:pPr algn="ctr"/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対象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3E3A1E7-FA85-DA88-7466-0E5B03757754}"/>
              </a:ext>
            </a:extLst>
          </p:cNvPr>
          <p:cNvSpPr txBox="1"/>
          <p:nvPr/>
        </p:nvSpPr>
        <p:spPr>
          <a:xfrm>
            <a:off x="1814169" y="3456902"/>
            <a:ext cx="3307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小学</a:t>
            </a:r>
            <a:r>
              <a:rPr kumimoji="1"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年生・中学</a:t>
            </a:r>
            <a:r>
              <a:rPr kumimoji="1"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kumimoji="1"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4CC51D5-5997-92BE-CB4C-84651D75CA14}"/>
              </a:ext>
            </a:extLst>
          </p:cNvPr>
          <p:cNvSpPr txBox="1"/>
          <p:nvPr/>
        </p:nvSpPr>
        <p:spPr>
          <a:xfrm>
            <a:off x="328506" y="4020969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小学</a:t>
            </a:r>
            <a:r>
              <a:rPr kumimoji="1"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6</a:t>
            </a:r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66C2F17-87B0-3078-83CA-10102A1DDFE4}"/>
              </a:ext>
            </a:extLst>
          </p:cNvPr>
          <p:cNvSpPr txBox="1"/>
          <p:nvPr/>
        </p:nvSpPr>
        <p:spPr>
          <a:xfrm>
            <a:off x="3006483" y="4018973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中学</a:t>
            </a:r>
            <a:r>
              <a:rPr kumimoji="1" lang="en-US" altLang="ja-JP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</a:t>
            </a:r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年生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84ADB98-966B-0F5E-96F2-BD4F9BD8546F}"/>
              </a:ext>
            </a:extLst>
          </p:cNvPr>
          <p:cNvSpPr txBox="1"/>
          <p:nvPr/>
        </p:nvSpPr>
        <p:spPr>
          <a:xfrm>
            <a:off x="1601610" y="4012645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〇〇〇円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09A12ED-842A-09AD-0C6E-4DA3FC6BE450}"/>
              </a:ext>
            </a:extLst>
          </p:cNvPr>
          <p:cNvSpPr txBox="1"/>
          <p:nvPr/>
        </p:nvSpPr>
        <p:spPr>
          <a:xfrm>
            <a:off x="4231498" y="4020969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〇〇〇円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9322B70B-0330-2CE0-65AB-34F8D6EAC4E0}"/>
              </a:ext>
            </a:extLst>
          </p:cNvPr>
          <p:cNvSpPr/>
          <p:nvPr/>
        </p:nvSpPr>
        <p:spPr>
          <a:xfrm>
            <a:off x="116824" y="3168018"/>
            <a:ext cx="5229082" cy="14465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03FC7E2-65A7-93F6-26FE-B30C9D3337C8}"/>
              </a:ext>
            </a:extLst>
          </p:cNvPr>
          <p:cNvSpPr txBox="1"/>
          <p:nvPr/>
        </p:nvSpPr>
        <p:spPr>
          <a:xfrm>
            <a:off x="5964833" y="3999878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solidFill>
                  <a:srgbClr val="FF33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春休み中の</a:t>
            </a:r>
            <a:endParaRPr kumimoji="1" lang="en-US" altLang="ja-JP" sz="4000" dirty="0">
              <a:solidFill>
                <a:srgbClr val="FF3399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sz="4000" dirty="0">
                <a:solidFill>
                  <a:srgbClr val="FF33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今がチャンス！！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0" name="インク 59">
                <a:extLst>
                  <a:ext uri="{FF2B5EF4-FFF2-40B4-BE49-F238E27FC236}">
                    <a16:creationId xmlns:a16="http://schemas.microsoft.com/office/drawing/2014/main" id="{42C9FCFB-D821-76C1-615A-0842AD2A6CCF}"/>
                  </a:ext>
                </a:extLst>
              </p14:cNvPr>
              <p14:cNvContentPartPr/>
              <p14:nvPr/>
            </p14:nvContentPartPr>
            <p14:xfrm>
              <a:off x="5851440" y="5122404"/>
              <a:ext cx="4472280" cy="134640"/>
            </p14:xfrm>
          </p:contentPart>
        </mc:Choice>
        <mc:Fallback>
          <p:pic>
            <p:nvPicPr>
              <p:cNvPr id="60" name="インク 59">
                <a:extLst>
                  <a:ext uri="{FF2B5EF4-FFF2-40B4-BE49-F238E27FC236}">
                    <a16:creationId xmlns:a16="http://schemas.microsoft.com/office/drawing/2014/main" id="{42C9FCFB-D821-76C1-615A-0842AD2A6CC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79440" y="4978404"/>
                <a:ext cx="4615920" cy="42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5" name="インク 64">
                <a:extLst>
                  <a:ext uri="{FF2B5EF4-FFF2-40B4-BE49-F238E27FC236}">
                    <a16:creationId xmlns:a16="http://schemas.microsoft.com/office/drawing/2014/main" id="{04F85351-9F3F-7E84-1169-DD643BD0A73A}"/>
                  </a:ext>
                </a:extLst>
              </p14:cNvPr>
              <p14:cNvContentPartPr/>
              <p14:nvPr/>
            </p14:nvContentPartPr>
            <p14:xfrm>
              <a:off x="6780960" y="4508964"/>
              <a:ext cx="2646000" cy="93240"/>
            </p14:xfrm>
          </p:contentPart>
        </mc:Choice>
        <mc:Fallback>
          <p:pic>
            <p:nvPicPr>
              <p:cNvPr id="65" name="インク 64">
                <a:extLst>
                  <a:ext uri="{FF2B5EF4-FFF2-40B4-BE49-F238E27FC236}">
                    <a16:creationId xmlns:a16="http://schemas.microsoft.com/office/drawing/2014/main" id="{04F85351-9F3F-7E84-1169-DD643BD0A73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708960" y="4364964"/>
                <a:ext cx="2789640" cy="380880"/>
              </a:xfrm>
              <a:prstGeom prst="rect">
                <a:avLst/>
              </a:prstGeom>
            </p:spPr>
          </p:pic>
        </mc:Fallback>
      </mc:AlternateContent>
      <p:sp>
        <p:nvSpPr>
          <p:cNvPr id="73" name="object 45">
            <a:extLst>
              <a:ext uri="{FF2B5EF4-FFF2-40B4-BE49-F238E27FC236}">
                <a16:creationId xmlns:a16="http://schemas.microsoft.com/office/drawing/2014/main" id="{149BD467-4091-BF0E-ADFD-02F7B6A465C8}"/>
              </a:ext>
            </a:extLst>
          </p:cNvPr>
          <p:cNvSpPr/>
          <p:nvPr/>
        </p:nvSpPr>
        <p:spPr>
          <a:xfrm>
            <a:off x="3488038" y="5511600"/>
            <a:ext cx="1407109" cy="1559694"/>
          </a:xfrm>
          <a:custGeom>
            <a:avLst/>
            <a:gdLst/>
            <a:ahLst/>
            <a:cxnLst/>
            <a:rect l="l" t="t" r="r" b="b"/>
            <a:pathLst>
              <a:path w="1552575" h="1346834">
                <a:moveTo>
                  <a:pt x="1516761" y="0"/>
                </a:moveTo>
                <a:lnTo>
                  <a:pt x="35420" y="0"/>
                </a:lnTo>
                <a:lnTo>
                  <a:pt x="21666" y="2794"/>
                </a:lnTo>
                <a:lnTo>
                  <a:pt x="10404" y="10404"/>
                </a:lnTo>
                <a:lnTo>
                  <a:pt x="2794" y="21666"/>
                </a:lnTo>
                <a:lnTo>
                  <a:pt x="0" y="35420"/>
                </a:lnTo>
                <a:lnTo>
                  <a:pt x="0" y="1311224"/>
                </a:lnTo>
                <a:lnTo>
                  <a:pt x="2794" y="1324970"/>
                </a:lnTo>
                <a:lnTo>
                  <a:pt x="10404" y="1336228"/>
                </a:lnTo>
                <a:lnTo>
                  <a:pt x="21666" y="1343837"/>
                </a:lnTo>
                <a:lnTo>
                  <a:pt x="35420" y="1346631"/>
                </a:lnTo>
                <a:lnTo>
                  <a:pt x="1516761" y="1346631"/>
                </a:lnTo>
                <a:lnTo>
                  <a:pt x="1530514" y="1343837"/>
                </a:lnTo>
                <a:lnTo>
                  <a:pt x="1541776" y="1336228"/>
                </a:lnTo>
                <a:lnTo>
                  <a:pt x="1549386" y="1324970"/>
                </a:lnTo>
                <a:lnTo>
                  <a:pt x="1550061" y="1321650"/>
                </a:lnTo>
                <a:lnTo>
                  <a:pt x="29768" y="1321650"/>
                </a:lnTo>
                <a:lnTo>
                  <a:pt x="24993" y="1316875"/>
                </a:lnTo>
                <a:lnTo>
                  <a:pt x="24993" y="29768"/>
                </a:lnTo>
                <a:lnTo>
                  <a:pt x="29768" y="24993"/>
                </a:lnTo>
                <a:lnTo>
                  <a:pt x="1550062" y="24993"/>
                </a:lnTo>
                <a:lnTo>
                  <a:pt x="1549386" y="21666"/>
                </a:lnTo>
                <a:lnTo>
                  <a:pt x="1541776" y="10404"/>
                </a:lnTo>
                <a:lnTo>
                  <a:pt x="1530514" y="2794"/>
                </a:lnTo>
                <a:lnTo>
                  <a:pt x="1516761" y="0"/>
                </a:lnTo>
                <a:close/>
              </a:path>
              <a:path w="1552575" h="1346834">
                <a:moveTo>
                  <a:pt x="1550062" y="24993"/>
                </a:moveTo>
                <a:lnTo>
                  <a:pt x="1522412" y="24993"/>
                </a:lnTo>
                <a:lnTo>
                  <a:pt x="1527187" y="29768"/>
                </a:lnTo>
                <a:lnTo>
                  <a:pt x="1527187" y="1316875"/>
                </a:lnTo>
                <a:lnTo>
                  <a:pt x="1522412" y="1321650"/>
                </a:lnTo>
                <a:lnTo>
                  <a:pt x="1550061" y="1321650"/>
                </a:lnTo>
                <a:lnTo>
                  <a:pt x="1552181" y="1311224"/>
                </a:lnTo>
                <a:lnTo>
                  <a:pt x="1552181" y="35420"/>
                </a:lnTo>
                <a:lnTo>
                  <a:pt x="1550062" y="24993"/>
                </a:lnTo>
                <a:close/>
              </a:path>
            </a:pathLst>
          </a:custGeom>
          <a:solidFill>
            <a:srgbClr val="00AEEF"/>
          </a:solidFill>
          <a:ln>
            <a:solidFill>
              <a:srgbClr val="9CCAB8"/>
            </a:solidFill>
          </a:ln>
        </p:spPr>
        <p:txBody>
          <a:bodyPr wrap="square" lIns="0" tIns="0" rIns="0" bIns="0" rtlCol="0"/>
          <a:lstStyle/>
          <a:p>
            <a:endParaRPr sz="1272"/>
          </a:p>
        </p:txBody>
      </p:sp>
      <p:sp>
        <p:nvSpPr>
          <p:cNvPr id="75" name="object 48">
            <a:extLst>
              <a:ext uri="{FF2B5EF4-FFF2-40B4-BE49-F238E27FC236}">
                <a16:creationId xmlns:a16="http://schemas.microsoft.com/office/drawing/2014/main" id="{0734E7B2-19E6-F362-49F8-FA13C9244B87}"/>
              </a:ext>
            </a:extLst>
          </p:cNvPr>
          <p:cNvSpPr/>
          <p:nvPr/>
        </p:nvSpPr>
        <p:spPr>
          <a:xfrm>
            <a:off x="3488038" y="5508000"/>
            <a:ext cx="1407109" cy="464383"/>
          </a:xfrm>
          <a:custGeom>
            <a:avLst/>
            <a:gdLst/>
            <a:ahLst/>
            <a:cxnLst/>
            <a:rect l="l" t="t" r="r" b="b"/>
            <a:pathLst>
              <a:path w="1552575" h="496570">
                <a:moveTo>
                  <a:pt x="1516748" y="0"/>
                </a:moveTo>
                <a:lnTo>
                  <a:pt x="35407" y="0"/>
                </a:lnTo>
                <a:lnTo>
                  <a:pt x="21661" y="2794"/>
                </a:lnTo>
                <a:lnTo>
                  <a:pt x="10402" y="10404"/>
                </a:lnTo>
                <a:lnTo>
                  <a:pt x="2794" y="21666"/>
                </a:lnTo>
                <a:lnTo>
                  <a:pt x="0" y="35420"/>
                </a:lnTo>
                <a:lnTo>
                  <a:pt x="0" y="496272"/>
                </a:lnTo>
                <a:lnTo>
                  <a:pt x="1552168" y="496272"/>
                </a:lnTo>
                <a:lnTo>
                  <a:pt x="1552168" y="35420"/>
                </a:lnTo>
                <a:lnTo>
                  <a:pt x="1549373" y="21666"/>
                </a:lnTo>
                <a:lnTo>
                  <a:pt x="1541764" y="10404"/>
                </a:lnTo>
                <a:lnTo>
                  <a:pt x="1530501" y="2794"/>
                </a:lnTo>
                <a:lnTo>
                  <a:pt x="1516748" y="0"/>
                </a:lnTo>
                <a:close/>
              </a:path>
            </a:pathLst>
          </a:custGeom>
          <a:solidFill>
            <a:srgbClr val="B6D8CB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ja-JP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/>
              </a:rPr>
              <a:t>志望校の最新情報</a:t>
            </a:r>
            <a:endParaRPr lang="ja-JP" altLang="en-US" sz="13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78" name="object 45">
            <a:extLst>
              <a:ext uri="{FF2B5EF4-FFF2-40B4-BE49-F238E27FC236}">
                <a16:creationId xmlns:a16="http://schemas.microsoft.com/office/drawing/2014/main" id="{D24280DC-ABFE-B7E1-1D2E-88FC5A3F06FF}"/>
              </a:ext>
            </a:extLst>
          </p:cNvPr>
          <p:cNvSpPr/>
          <p:nvPr/>
        </p:nvSpPr>
        <p:spPr>
          <a:xfrm>
            <a:off x="1814169" y="5510272"/>
            <a:ext cx="1407109" cy="1559694"/>
          </a:xfrm>
          <a:custGeom>
            <a:avLst/>
            <a:gdLst/>
            <a:ahLst/>
            <a:cxnLst/>
            <a:rect l="l" t="t" r="r" b="b"/>
            <a:pathLst>
              <a:path w="1552575" h="1346834">
                <a:moveTo>
                  <a:pt x="1516761" y="0"/>
                </a:moveTo>
                <a:lnTo>
                  <a:pt x="35420" y="0"/>
                </a:lnTo>
                <a:lnTo>
                  <a:pt x="21666" y="2794"/>
                </a:lnTo>
                <a:lnTo>
                  <a:pt x="10404" y="10404"/>
                </a:lnTo>
                <a:lnTo>
                  <a:pt x="2794" y="21666"/>
                </a:lnTo>
                <a:lnTo>
                  <a:pt x="0" y="35420"/>
                </a:lnTo>
                <a:lnTo>
                  <a:pt x="0" y="1311224"/>
                </a:lnTo>
                <a:lnTo>
                  <a:pt x="2794" y="1324970"/>
                </a:lnTo>
                <a:lnTo>
                  <a:pt x="10404" y="1336228"/>
                </a:lnTo>
                <a:lnTo>
                  <a:pt x="21666" y="1343837"/>
                </a:lnTo>
                <a:lnTo>
                  <a:pt x="35420" y="1346631"/>
                </a:lnTo>
                <a:lnTo>
                  <a:pt x="1516761" y="1346631"/>
                </a:lnTo>
                <a:lnTo>
                  <a:pt x="1530514" y="1343837"/>
                </a:lnTo>
                <a:lnTo>
                  <a:pt x="1541776" y="1336228"/>
                </a:lnTo>
                <a:lnTo>
                  <a:pt x="1549386" y="1324970"/>
                </a:lnTo>
                <a:lnTo>
                  <a:pt x="1550061" y="1321650"/>
                </a:lnTo>
                <a:lnTo>
                  <a:pt x="29768" y="1321650"/>
                </a:lnTo>
                <a:lnTo>
                  <a:pt x="24993" y="1316875"/>
                </a:lnTo>
                <a:lnTo>
                  <a:pt x="24993" y="29768"/>
                </a:lnTo>
                <a:lnTo>
                  <a:pt x="29768" y="24993"/>
                </a:lnTo>
                <a:lnTo>
                  <a:pt x="1550062" y="24993"/>
                </a:lnTo>
                <a:lnTo>
                  <a:pt x="1549386" y="21666"/>
                </a:lnTo>
                <a:lnTo>
                  <a:pt x="1541776" y="10404"/>
                </a:lnTo>
                <a:lnTo>
                  <a:pt x="1530514" y="2794"/>
                </a:lnTo>
                <a:lnTo>
                  <a:pt x="1516761" y="0"/>
                </a:lnTo>
                <a:close/>
              </a:path>
              <a:path w="1552575" h="1346834">
                <a:moveTo>
                  <a:pt x="1550062" y="24993"/>
                </a:moveTo>
                <a:lnTo>
                  <a:pt x="1522412" y="24993"/>
                </a:lnTo>
                <a:lnTo>
                  <a:pt x="1527187" y="29768"/>
                </a:lnTo>
                <a:lnTo>
                  <a:pt x="1527187" y="1316875"/>
                </a:lnTo>
                <a:lnTo>
                  <a:pt x="1522412" y="1321650"/>
                </a:lnTo>
                <a:lnTo>
                  <a:pt x="1550061" y="1321650"/>
                </a:lnTo>
                <a:lnTo>
                  <a:pt x="1552181" y="1311224"/>
                </a:lnTo>
                <a:lnTo>
                  <a:pt x="1552181" y="35420"/>
                </a:lnTo>
                <a:lnTo>
                  <a:pt x="1550062" y="24993"/>
                </a:lnTo>
                <a:close/>
              </a:path>
            </a:pathLst>
          </a:custGeom>
          <a:solidFill>
            <a:srgbClr val="00AEEF"/>
          </a:solidFill>
          <a:ln>
            <a:solidFill>
              <a:srgbClr val="9CCAB8"/>
            </a:solidFill>
          </a:ln>
        </p:spPr>
        <p:txBody>
          <a:bodyPr wrap="square" lIns="0" tIns="0" rIns="0" bIns="0" rtlCol="0"/>
          <a:lstStyle/>
          <a:p>
            <a:endParaRPr sz="1272"/>
          </a:p>
        </p:txBody>
      </p:sp>
      <p:sp>
        <p:nvSpPr>
          <p:cNvPr id="79" name="object 48">
            <a:extLst>
              <a:ext uri="{FF2B5EF4-FFF2-40B4-BE49-F238E27FC236}">
                <a16:creationId xmlns:a16="http://schemas.microsoft.com/office/drawing/2014/main" id="{2E6C2FAD-639A-C3E3-F851-7E83C0CC264B}"/>
              </a:ext>
            </a:extLst>
          </p:cNvPr>
          <p:cNvSpPr/>
          <p:nvPr/>
        </p:nvSpPr>
        <p:spPr>
          <a:xfrm>
            <a:off x="1814169" y="5507376"/>
            <a:ext cx="1407109" cy="464383"/>
          </a:xfrm>
          <a:custGeom>
            <a:avLst/>
            <a:gdLst/>
            <a:ahLst/>
            <a:cxnLst/>
            <a:rect l="l" t="t" r="r" b="b"/>
            <a:pathLst>
              <a:path w="1552575" h="496570">
                <a:moveTo>
                  <a:pt x="1516748" y="0"/>
                </a:moveTo>
                <a:lnTo>
                  <a:pt x="35407" y="0"/>
                </a:lnTo>
                <a:lnTo>
                  <a:pt x="21661" y="2794"/>
                </a:lnTo>
                <a:lnTo>
                  <a:pt x="10402" y="10404"/>
                </a:lnTo>
                <a:lnTo>
                  <a:pt x="2794" y="21666"/>
                </a:lnTo>
                <a:lnTo>
                  <a:pt x="0" y="35420"/>
                </a:lnTo>
                <a:lnTo>
                  <a:pt x="0" y="496272"/>
                </a:lnTo>
                <a:lnTo>
                  <a:pt x="1552168" y="496272"/>
                </a:lnTo>
                <a:lnTo>
                  <a:pt x="1552168" y="35420"/>
                </a:lnTo>
                <a:lnTo>
                  <a:pt x="1549373" y="21666"/>
                </a:lnTo>
                <a:lnTo>
                  <a:pt x="1541764" y="10404"/>
                </a:lnTo>
                <a:lnTo>
                  <a:pt x="1530501" y="2794"/>
                </a:lnTo>
                <a:lnTo>
                  <a:pt x="1516748" y="0"/>
                </a:lnTo>
                <a:close/>
              </a:path>
            </a:pathLst>
          </a:custGeom>
          <a:solidFill>
            <a:srgbClr val="B6D8CB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ja-JP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/>
              </a:rPr>
              <a:t>一人一人に合った</a:t>
            </a:r>
            <a:endParaRPr lang="en-US" altLang="ja-JP" sz="13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Times New Roman"/>
            </a:endParaRPr>
          </a:p>
          <a:p>
            <a:pPr algn="ctr"/>
            <a:r>
              <a:rPr lang="ja-JP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/>
              </a:rPr>
              <a:t>勉強方法指導</a:t>
            </a:r>
            <a:endParaRPr lang="ja-JP" altLang="en-US" sz="13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80" name="object 45">
            <a:extLst>
              <a:ext uri="{FF2B5EF4-FFF2-40B4-BE49-F238E27FC236}">
                <a16:creationId xmlns:a16="http://schemas.microsoft.com/office/drawing/2014/main" id="{24201030-9B86-2218-99D9-EB474CC06F99}"/>
              </a:ext>
            </a:extLst>
          </p:cNvPr>
          <p:cNvSpPr/>
          <p:nvPr/>
        </p:nvSpPr>
        <p:spPr>
          <a:xfrm>
            <a:off x="132378" y="5510272"/>
            <a:ext cx="1407109" cy="1559694"/>
          </a:xfrm>
          <a:custGeom>
            <a:avLst/>
            <a:gdLst/>
            <a:ahLst/>
            <a:cxnLst/>
            <a:rect l="l" t="t" r="r" b="b"/>
            <a:pathLst>
              <a:path w="1552575" h="1346834">
                <a:moveTo>
                  <a:pt x="1516761" y="0"/>
                </a:moveTo>
                <a:lnTo>
                  <a:pt x="35420" y="0"/>
                </a:lnTo>
                <a:lnTo>
                  <a:pt x="21666" y="2794"/>
                </a:lnTo>
                <a:lnTo>
                  <a:pt x="10404" y="10404"/>
                </a:lnTo>
                <a:lnTo>
                  <a:pt x="2794" y="21666"/>
                </a:lnTo>
                <a:lnTo>
                  <a:pt x="0" y="35420"/>
                </a:lnTo>
                <a:lnTo>
                  <a:pt x="0" y="1311224"/>
                </a:lnTo>
                <a:lnTo>
                  <a:pt x="2794" y="1324970"/>
                </a:lnTo>
                <a:lnTo>
                  <a:pt x="10404" y="1336228"/>
                </a:lnTo>
                <a:lnTo>
                  <a:pt x="21666" y="1343837"/>
                </a:lnTo>
                <a:lnTo>
                  <a:pt x="35420" y="1346631"/>
                </a:lnTo>
                <a:lnTo>
                  <a:pt x="1516761" y="1346631"/>
                </a:lnTo>
                <a:lnTo>
                  <a:pt x="1530514" y="1343837"/>
                </a:lnTo>
                <a:lnTo>
                  <a:pt x="1541776" y="1336228"/>
                </a:lnTo>
                <a:lnTo>
                  <a:pt x="1549386" y="1324970"/>
                </a:lnTo>
                <a:lnTo>
                  <a:pt x="1550061" y="1321650"/>
                </a:lnTo>
                <a:lnTo>
                  <a:pt x="29768" y="1321650"/>
                </a:lnTo>
                <a:lnTo>
                  <a:pt x="24993" y="1316875"/>
                </a:lnTo>
                <a:lnTo>
                  <a:pt x="24993" y="29768"/>
                </a:lnTo>
                <a:lnTo>
                  <a:pt x="29768" y="24993"/>
                </a:lnTo>
                <a:lnTo>
                  <a:pt x="1550062" y="24993"/>
                </a:lnTo>
                <a:lnTo>
                  <a:pt x="1549386" y="21666"/>
                </a:lnTo>
                <a:lnTo>
                  <a:pt x="1541776" y="10404"/>
                </a:lnTo>
                <a:lnTo>
                  <a:pt x="1530514" y="2794"/>
                </a:lnTo>
                <a:lnTo>
                  <a:pt x="1516761" y="0"/>
                </a:lnTo>
                <a:close/>
              </a:path>
              <a:path w="1552575" h="1346834">
                <a:moveTo>
                  <a:pt x="1550062" y="24993"/>
                </a:moveTo>
                <a:lnTo>
                  <a:pt x="1522412" y="24993"/>
                </a:lnTo>
                <a:lnTo>
                  <a:pt x="1527187" y="29768"/>
                </a:lnTo>
                <a:lnTo>
                  <a:pt x="1527187" y="1316875"/>
                </a:lnTo>
                <a:lnTo>
                  <a:pt x="1522412" y="1321650"/>
                </a:lnTo>
                <a:lnTo>
                  <a:pt x="1550061" y="1321650"/>
                </a:lnTo>
                <a:lnTo>
                  <a:pt x="1552181" y="1311224"/>
                </a:lnTo>
                <a:lnTo>
                  <a:pt x="1552181" y="35420"/>
                </a:lnTo>
                <a:lnTo>
                  <a:pt x="1550062" y="24993"/>
                </a:lnTo>
                <a:close/>
              </a:path>
            </a:pathLst>
          </a:custGeom>
          <a:solidFill>
            <a:srgbClr val="00AEEF"/>
          </a:solidFill>
          <a:ln>
            <a:solidFill>
              <a:srgbClr val="9CCAB8"/>
            </a:solidFill>
          </a:ln>
        </p:spPr>
        <p:txBody>
          <a:bodyPr wrap="square" lIns="0" tIns="0" rIns="0" bIns="0" rtlCol="0"/>
          <a:lstStyle/>
          <a:p>
            <a:endParaRPr sz="1272"/>
          </a:p>
        </p:txBody>
      </p:sp>
      <p:sp>
        <p:nvSpPr>
          <p:cNvPr id="81" name="object 48">
            <a:extLst>
              <a:ext uri="{FF2B5EF4-FFF2-40B4-BE49-F238E27FC236}">
                <a16:creationId xmlns:a16="http://schemas.microsoft.com/office/drawing/2014/main" id="{98533EDE-CB92-9715-22C6-E1462DFB2240}"/>
              </a:ext>
            </a:extLst>
          </p:cNvPr>
          <p:cNvSpPr/>
          <p:nvPr/>
        </p:nvSpPr>
        <p:spPr>
          <a:xfrm>
            <a:off x="132378" y="5507376"/>
            <a:ext cx="1407109" cy="464383"/>
          </a:xfrm>
          <a:custGeom>
            <a:avLst/>
            <a:gdLst/>
            <a:ahLst/>
            <a:cxnLst/>
            <a:rect l="l" t="t" r="r" b="b"/>
            <a:pathLst>
              <a:path w="1552575" h="496570">
                <a:moveTo>
                  <a:pt x="1516748" y="0"/>
                </a:moveTo>
                <a:lnTo>
                  <a:pt x="35407" y="0"/>
                </a:lnTo>
                <a:lnTo>
                  <a:pt x="21661" y="2794"/>
                </a:lnTo>
                <a:lnTo>
                  <a:pt x="10402" y="10404"/>
                </a:lnTo>
                <a:lnTo>
                  <a:pt x="2794" y="21666"/>
                </a:lnTo>
                <a:lnTo>
                  <a:pt x="0" y="35420"/>
                </a:lnTo>
                <a:lnTo>
                  <a:pt x="0" y="496272"/>
                </a:lnTo>
                <a:lnTo>
                  <a:pt x="1552168" y="496272"/>
                </a:lnTo>
                <a:lnTo>
                  <a:pt x="1552168" y="35420"/>
                </a:lnTo>
                <a:lnTo>
                  <a:pt x="1549373" y="21666"/>
                </a:lnTo>
                <a:lnTo>
                  <a:pt x="1541764" y="10404"/>
                </a:lnTo>
                <a:lnTo>
                  <a:pt x="1530501" y="2794"/>
                </a:lnTo>
                <a:lnTo>
                  <a:pt x="1516748" y="0"/>
                </a:lnTo>
                <a:close/>
              </a:path>
            </a:pathLst>
          </a:custGeom>
          <a:solidFill>
            <a:srgbClr val="B6D8CB"/>
          </a:solidFill>
        </p:spPr>
        <p:txBody>
          <a:bodyPr wrap="square" lIns="0" tIns="0" rIns="0" bIns="0" rtlCol="0" anchor="ctr" anchorCtr="0"/>
          <a:lstStyle/>
          <a:p>
            <a:pPr algn="ctr"/>
            <a:r>
              <a:rPr lang="ja-JP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/>
              </a:rPr>
              <a:t>定期テストの実施</a:t>
            </a:r>
            <a:endParaRPr lang="ja-JP" altLang="en-US" sz="13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88" name="object 34">
            <a:extLst>
              <a:ext uri="{FF2B5EF4-FFF2-40B4-BE49-F238E27FC236}">
                <a16:creationId xmlns:a16="http://schemas.microsoft.com/office/drawing/2014/main" id="{18122A96-6C70-94D3-77C7-59975B7E0837}"/>
              </a:ext>
            </a:extLst>
          </p:cNvPr>
          <p:cNvSpPr txBox="1"/>
          <p:nvPr/>
        </p:nvSpPr>
        <p:spPr>
          <a:xfrm>
            <a:off x="210634" y="5998305"/>
            <a:ext cx="1241089" cy="1355075"/>
          </a:xfrm>
          <a:prstGeom prst="rect">
            <a:avLst/>
          </a:prstGeom>
        </p:spPr>
        <p:txBody>
          <a:bodyPr vert="horz" wrap="square" lIns="0" tIns="8978" rIns="0" bIns="0" rtlCol="0">
            <a:spAutoFit/>
          </a:bodyPr>
          <a:lstStyle/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endParaRPr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89" name="object 52">
            <a:extLst>
              <a:ext uri="{FF2B5EF4-FFF2-40B4-BE49-F238E27FC236}">
                <a16:creationId xmlns:a16="http://schemas.microsoft.com/office/drawing/2014/main" id="{9ADD9547-9981-A8F7-59E9-BDF17CAFD0EB}"/>
              </a:ext>
            </a:extLst>
          </p:cNvPr>
          <p:cNvSpPr/>
          <p:nvPr/>
        </p:nvSpPr>
        <p:spPr>
          <a:xfrm>
            <a:off x="7677363" y="6385727"/>
            <a:ext cx="0" cy="463726"/>
          </a:xfrm>
          <a:custGeom>
            <a:avLst/>
            <a:gdLst/>
            <a:ahLst/>
            <a:cxnLst/>
            <a:rect l="l" t="t" r="r" b="b"/>
            <a:pathLst>
              <a:path h="655954">
                <a:moveTo>
                  <a:pt x="0" y="0"/>
                </a:moveTo>
                <a:lnTo>
                  <a:pt x="0" y="655510"/>
                </a:lnTo>
              </a:path>
            </a:pathLst>
          </a:custGeom>
          <a:ln w="749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1272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object 53">
            <a:extLst>
              <a:ext uri="{FF2B5EF4-FFF2-40B4-BE49-F238E27FC236}">
                <a16:creationId xmlns:a16="http://schemas.microsoft.com/office/drawing/2014/main" id="{51F5FD67-B058-AD79-67BF-5D15FAB825F4}"/>
              </a:ext>
            </a:extLst>
          </p:cNvPr>
          <p:cNvSpPr txBox="1"/>
          <p:nvPr/>
        </p:nvSpPr>
        <p:spPr>
          <a:xfrm>
            <a:off x="5595540" y="6267487"/>
            <a:ext cx="225360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339"/>
              </a:spcBef>
            </a:pPr>
            <a:r>
              <a:rPr lang="pl-P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https://www.</a:t>
            </a:r>
            <a:r>
              <a:rPr lang="ja-JP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○○○</a:t>
            </a:r>
            <a:r>
              <a:rPr lang="pl-PL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Times New Roman" panose="02020603050405020304" pitchFamily="18" charset="0"/>
              </a:rPr>
              <a:t>.jp/</a:t>
            </a:r>
          </a:p>
        </p:txBody>
      </p:sp>
      <p:sp>
        <p:nvSpPr>
          <p:cNvPr id="91" name="object 54">
            <a:extLst>
              <a:ext uri="{FF2B5EF4-FFF2-40B4-BE49-F238E27FC236}">
                <a16:creationId xmlns:a16="http://schemas.microsoft.com/office/drawing/2014/main" id="{4229536D-B7A6-50B7-F4DD-5D053597AC72}"/>
              </a:ext>
            </a:extLst>
          </p:cNvPr>
          <p:cNvSpPr txBox="1"/>
          <p:nvPr/>
        </p:nvSpPr>
        <p:spPr>
          <a:xfrm>
            <a:off x="5345906" y="6957846"/>
            <a:ext cx="2035625" cy="433630"/>
          </a:xfrm>
          <a:prstGeom prst="rect">
            <a:avLst/>
          </a:prstGeom>
        </p:spPr>
        <p:txBody>
          <a:bodyPr vert="horz" wrap="square" lIns="0" tIns="17956" rIns="0" bIns="0" rtlCol="0">
            <a:spAutoFit/>
          </a:bodyPr>
          <a:lstStyle/>
          <a:p>
            <a:pPr marL="13466"/>
            <a:r>
              <a:rPr sz="900" spc="-2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</a:t>
            </a: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</a:t>
            </a:r>
            <a:r>
              <a:rPr sz="900" spc="-14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</a:t>
            </a:r>
            <a:endParaRPr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marL="13466">
              <a:spcBef>
                <a:spcPts val="28"/>
              </a:spcBef>
            </a:pPr>
            <a:r>
              <a:rPr sz="900" spc="-18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〇〇県〇〇〇市〇〇〇〇街</a:t>
            </a:r>
            <a:r>
              <a:rPr sz="9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12-</a:t>
            </a:r>
            <a:r>
              <a:rPr lang="en-US" altLang="ja-JP" sz="900" spc="-7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34</a:t>
            </a:r>
            <a:r>
              <a:rPr sz="900" spc="-1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endParaRPr lang="en-US" sz="900" spc="-11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  <a:p>
            <a:pPr marL="13466">
              <a:spcBef>
                <a:spcPts val="28"/>
              </a:spcBef>
            </a:pPr>
            <a:r>
              <a:rPr sz="900" spc="-1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〇〇〇〇ビル</a:t>
            </a:r>
            <a:r>
              <a:rPr sz="900" spc="-11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</a:t>
            </a:r>
            <a:r>
              <a:rPr sz="900" spc="-3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階</a:t>
            </a:r>
            <a:endParaRPr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92" name="object 54">
            <a:extLst>
              <a:ext uri="{FF2B5EF4-FFF2-40B4-BE49-F238E27FC236}">
                <a16:creationId xmlns:a16="http://schemas.microsoft.com/office/drawing/2014/main" id="{4BCE2E0A-E6AA-4543-2421-BD2B25E71D31}"/>
              </a:ext>
            </a:extLst>
          </p:cNvPr>
          <p:cNvSpPr txBox="1"/>
          <p:nvPr/>
        </p:nvSpPr>
        <p:spPr>
          <a:xfrm>
            <a:off x="5404706" y="6729406"/>
            <a:ext cx="2394840" cy="197668"/>
          </a:xfrm>
          <a:prstGeom prst="rect">
            <a:avLst/>
          </a:prstGeom>
        </p:spPr>
        <p:txBody>
          <a:bodyPr vert="horz" wrap="square" lIns="0" tIns="17956" rIns="0" bIns="0" rtlCol="0">
            <a:spAutoFit/>
          </a:bodyPr>
          <a:lstStyle/>
          <a:p>
            <a:pPr marL="8978">
              <a:lnSpc>
                <a:spcPts val="1441"/>
              </a:lnSpc>
              <a:spcBef>
                <a:spcPts val="117"/>
              </a:spcBef>
            </a:pPr>
            <a:r>
              <a:rPr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TEL. </a:t>
            </a:r>
            <a:r>
              <a: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000-000-0000 </a:t>
            </a:r>
          </a:p>
        </p:txBody>
      </p:sp>
      <p:sp>
        <p:nvSpPr>
          <p:cNvPr id="93" name="object 54">
            <a:extLst>
              <a:ext uri="{FF2B5EF4-FFF2-40B4-BE49-F238E27FC236}">
                <a16:creationId xmlns:a16="http://schemas.microsoft.com/office/drawing/2014/main" id="{843837AA-6CC7-EB5B-384B-4A1D13D6C928}"/>
              </a:ext>
            </a:extLst>
          </p:cNvPr>
          <p:cNvSpPr txBox="1"/>
          <p:nvPr/>
        </p:nvSpPr>
        <p:spPr>
          <a:xfrm>
            <a:off x="5345906" y="6484553"/>
            <a:ext cx="2394840" cy="156631"/>
          </a:xfrm>
          <a:prstGeom prst="rect">
            <a:avLst/>
          </a:prstGeom>
        </p:spPr>
        <p:txBody>
          <a:bodyPr vert="horz" wrap="square" lIns="0" tIns="17956" rIns="0" bIns="0" rtlCol="0">
            <a:spAutoFit/>
          </a:bodyPr>
          <a:lstStyle/>
          <a:p>
            <a:pPr marL="18853">
              <a:spcBef>
                <a:spcPts val="141"/>
              </a:spcBef>
            </a:pPr>
            <a:r>
              <a:rPr sz="900" spc="7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詳しくは下記までお問い合わせください</a:t>
            </a:r>
            <a:r>
              <a:rPr lang="ja-JP" altLang="en-US" sz="900" spc="-3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！</a:t>
            </a:r>
            <a:endParaRPr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94" name="object 53">
            <a:extLst>
              <a:ext uri="{FF2B5EF4-FFF2-40B4-BE49-F238E27FC236}">
                <a16:creationId xmlns:a16="http://schemas.microsoft.com/office/drawing/2014/main" id="{F2CC5593-1436-0549-1A9D-A0A9CF92BD03}"/>
              </a:ext>
            </a:extLst>
          </p:cNvPr>
          <p:cNvSpPr txBox="1"/>
          <p:nvPr/>
        </p:nvSpPr>
        <p:spPr>
          <a:xfrm>
            <a:off x="5595292" y="5771340"/>
            <a:ext cx="225488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325"/>
              </a:spcBef>
            </a:pPr>
            <a:r>
              <a:rPr sz="2800" spc="-9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〇〇学習塾</a:t>
            </a:r>
            <a:endParaRPr sz="28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pic>
        <p:nvPicPr>
          <p:cNvPr id="101" name="図プレースホルダー 100">
            <a:extLst>
              <a:ext uri="{FF2B5EF4-FFF2-40B4-BE49-F238E27FC236}">
                <a16:creationId xmlns:a16="http://schemas.microsoft.com/office/drawing/2014/main" id="{797CAE74-0916-0F09-8EA4-44D2C04154F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40675" y="5865813"/>
            <a:ext cx="2497138" cy="1503362"/>
          </a:xfrm>
        </p:spPr>
      </p:pic>
      <p:sp>
        <p:nvSpPr>
          <p:cNvPr id="102" name="object 34">
            <a:extLst>
              <a:ext uri="{FF2B5EF4-FFF2-40B4-BE49-F238E27FC236}">
                <a16:creationId xmlns:a16="http://schemas.microsoft.com/office/drawing/2014/main" id="{6D0A5F0A-870D-19D5-D017-84AE1A4DA915}"/>
              </a:ext>
            </a:extLst>
          </p:cNvPr>
          <p:cNvSpPr txBox="1"/>
          <p:nvPr/>
        </p:nvSpPr>
        <p:spPr>
          <a:xfrm>
            <a:off x="1893059" y="5997600"/>
            <a:ext cx="1242000" cy="1367771"/>
          </a:xfrm>
          <a:prstGeom prst="rect">
            <a:avLst/>
          </a:prstGeom>
        </p:spPr>
        <p:txBody>
          <a:bodyPr vert="horz" wrap="square" lIns="0" tIns="8978" rIns="0" bIns="0" rtlCol="0">
            <a:spAutoFit/>
          </a:bodyPr>
          <a:lstStyle/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endParaRPr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03" name="object 34">
            <a:extLst>
              <a:ext uri="{FF2B5EF4-FFF2-40B4-BE49-F238E27FC236}">
                <a16:creationId xmlns:a16="http://schemas.microsoft.com/office/drawing/2014/main" id="{CC064256-7CB3-6C4A-AE8F-B3636929A7DA}"/>
              </a:ext>
            </a:extLst>
          </p:cNvPr>
          <p:cNvSpPr txBox="1"/>
          <p:nvPr/>
        </p:nvSpPr>
        <p:spPr>
          <a:xfrm>
            <a:off x="3564656" y="5997600"/>
            <a:ext cx="1242000" cy="1367771"/>
          </a:xfrm>
          <a:prstGeom prst="rect">
            <a:avLst/>
          </a:prstGeom>
        </p:spPr>
        <p:txBody>
          <a:bodyPr vert="horz" wrap="square" lIns="0" tIns="8978" rIns="0" bIns="0" rtlCol="0">
            <a:spAutoFit/>
          </a:bodyPr>
          <a:lstStyle/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spc="-32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任意のテキストを入力してください</a:t>
            </a:r>
            <a:r>
              <a:rPr lang="ja-JP" altLang="en-US" sz="900" spc="-49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endParaRPr lang="ja-JP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8978" marR="3591" algn="just">
              <a:lnSpc>
                <a:spcPct val="120300"/>
              </a:lnSpc>
              <a:spcBef>
                <a:spcPts val="71"/>
              </a:spcBef>
            </a:pPr>
            <a:endParaRPr sz="9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05" name="平行四辺形 104">
            <a:extLst>
              <a:ext uri="{FF2B5EF4-FFF2-40B4-BE49-F238E27FC236}">
                <a16:creationId xmlns:a16="http://schemas.microsoft.com/office/drawing/2014/main" id="{95C4F9F9-6787-2695-9CFA-4397EEC8FBDD}"/>
              </a:ext>
            </a:extLst>
          </p:cNvPr>
          <p:cNvSpPr/>
          <p:nvPr/>
        </p:nvSpPr>
        <p:spPr>
          <a:xfrm>
            <a:off x="131771" y="4888422"/>
            <a:ext cx="4774902" cy="415141"/>
          </a:xfrm>
          <a:prstGeom prst="parallelogram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平行四辺形 103">
            <a:extLst>
              <a:ext uri="{FF2B5EF4-FFF2-40B4-BE49-F238E27FC236}">
                <a16:creationId xmlns:a16="http://schemas.microsoft.com/office/drawing/2014/main" id="{A734EDBC-A4FF-BA86-C03E-8DA3384CBDBB}"/>
              </a:ext>
            </a:extLst>
          </p:cNvPr>
          <p:cNvSpPr/>
          <p:nvPr/>
        </p:nvSpPr>
        <p:spPr>
          <a:xfrm>
            <a:off x="116824" y="4843172"/>
            <a:ext cx="4774902" cy="415141"/>
          </a:xfrm>
          <a:prstGeom prst="parallelogram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D1EAC06-AA9C-5430-43AC-830C2EFD3E37}"/>
              </a:ext>
            </a:extLst>
          </p:cNvPr>
          <p:cNvSpPr txBox="1"/>
          <p:nvPr/>
        </p:nvSpPr>
        <p:spPr>
          <a:xfrm>
            <a:off x="1764367" y="4903911"/>
            <a:ext cx="1569660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○○塾の特徴</a:t>
            </a:r>
          </a:p>
        </p:txBody>
      </p:sp>
    </p:spTree>
    <p:extLst>
      <p:ext uri="{BB962C8B-B14F-4D97-AF65-F5344CB8AC3E}">
        <p14:creationId xmlns:p14="http://schemas.microsoft.com/office/powerpoint/2010/main" val="2355578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260</TotalTime>
  <Words>185</Words>
  <PresentationFormat>ユーザー設定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HGSｺﾞｼｯｸM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2023-10-23T00:56:26Z</dcterms:created>
  <dcterms:modified xsi:type="dcterms:W3CDTF">2023-11-30T09:56:15Z</dcterms:modified>
</cp:coreProperties>
</file>