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7559675" cy="106918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B319"/>
    <a:srgbClr val="FFE699"/>
    <a:srgbClr val="F5DA13"/>
    <a:srgbClr val="FF1933"/>
    <a:srgbClr val="FF9900"/>
    <a:srgbClr val="FF191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427" autoAdjust="0"/>
    <p:restoredTop sz="94660"/>
  </p:normalViewPr>
  <p:slideViewPr>
    <p:cSldViewPr snapToGrid="0">
      <p:cViewPr varScale="1">
        <p:scale>
          <a:sx n="71" d="100"/>
          <a:sy n="71" d="100"/>
        </p:scale>
        <p:origin x="2412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6976" y="1749795"/>
            <a:ext cx="6425724" cy="3722335"/>
          </a:xfrm>
        </p:spPr>
        <p:txBody>
          <a:bodyPr anchor="b"/>
          <a:lstStyle>
            <a:lvl1pPr algn="ctr">
              <a:defRPr sz="496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4960" y="5615678"/>
            <a:ext cx="5669756" cy="2581379"/>
          </a:xfrm>
        </p:spPr>
        <p:txBody>
          <a:bodyPr/>
          <a:lstStyle>
            <a:lvl1pPr marL="0" indent="0" algn="ctr">
              <a:buNone/>
              <a:defRPr sz="1984"/>
            </a:lvl1pPr>
            <a:lvl2pPr marL="377967" indent="0" algn="ctr">
              <a:buNone/>
              <a:defRPr sz="1653"/>
            </a:lvl2pPr>
            <a:lvl3pPr marL="755934" indent="0" algn="ctr">
              <a:buNone/>
              <a:defRPr sz="1488"/>
            </a:lvl3pPr>
            <a:lvl4pPr marL="1133902" indent="0" algn="ctr">
              <a:buNone/>
              <a:defRPr sz="1323"/>
            </a:lvl4pPr>
            <a:lvl5pPr marL="1511869" indent="0" algn="ctr">
              <a:buNone/>
              <a:defRPr sz="1323"/>
            </a:lvl5pPr>
            <a:lvl6pPr marL="1889836" indent="0" algn="ctr">
              <a:buNone/>
              <a:defRPr sz="1323"/>
            </a:lvl6pPr>
            <a:lvl7pPr marL="2267803" indent="0" algn="ctr">
              <a:buNone/>
              <a:defRPr sz="1323"/>
            </a:lvl7pPr>
            <a:lvl8pPr marL="2645771" indent="0" algn="ctr">
              <a:buNone/>
              <a:defRPr sz="1323"/>
            </a:lvl8pPr>
            <a:lvl9pPr marL="3023738" indent="0" algn="ctr">
              <a:buNone/>
              <a:defRPr sz="1323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B372E-C1E2-4529-A475-C1A804ED92CB}" type="datetimeFigureOut">
              <a:rPr kumimoji="1" lang="ja-JP" altLang="en-US" smtClean="0"/>
              <a:t>2024/2/21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D6703-5B56-4899-AA9A-C6AAFDD43AF0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8" name="図プレースホルダー 7">
            <a:extLst>
              <a:ext uri="{FF2B5EF4-FFF2-40B4-BE49-F238E27FC236}">
                <a16:creationId xmlns:a16="http://schemas.microsoft.com/office/drawing/2014/main" id="{5032D59B-DEB4-D188-5B96-C16EFCA4CD9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424620" y="6776529"/>
            <a:ext cx="914400" cy="914400"/>
          </a:xfrm>
          <a:solidFill>
            <a:schemeClr val="bg2"/>
          </a:solidFill>
          <a:ln>
            <a:noFill/>
          </a:ln>
        </p:spPr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530195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B372E-C1E2-4529-A475-C1A804ED92CB}" type="datetimeFigureOut">
              <a:rPr kumimoji="1" lang="ja-JP" altLang="en-US" smtClean="0"/>
              <a:t>2024/2/21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D6703-5B56-4899-AA9A-C6AAFDD43A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730897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569240"/>
            <a:ext cx="1630055" cy="906081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569240"/>
            <a:ext cx="4795669" cy="906081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B372E-C1E2-4529-A475-C1A804ED92CB}" type="datetimeFigureOut">
              <a:rPr kumimoji="1" lang="ja-JP" altLang="en-US" smtClean="0"/>
              <a:t>2024/2/21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D6703-5B56-4899-AA9A-C6AAFDD43A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46794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B372E-C1E2-4529-A475-C1A804ED92CB}" type="datetimeFigureOut">
              <a:rPr kumimoji="1" lang="ja-JP" altLang="en-US" smtClean="0"/>
              <a:t>2024/2/21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D6703-5B56-4899-AA9A-C6AAFDD43A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565448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791" y="2665532"/>
            <a:ext cx="6520220" cy="4447496"/>
          </a:xfrm>
        </p:spPr>
        <p:txBody>
          <a:bodyPr anchor="b"/>
          <a:lstStyle>
            <a:lvl1pPr>
              <a:defRPr sz="496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791" y="7155103"/>
            <a:ext cx="6520220" cy="2338833"/>
          </a:xfrm>
        </p:spPr>
        <p:txBody>
          <a:bodyPr/>
          <a:lstStyle>
            <a:lvl1pPr marL="0" indent="0">
              <a:buNone/>
              <a:defRPr sz="1984">
                <a:solidFill>
                  <a:schemeClr val="tx1"/>
                </a:solidFill>
              </a:defRPr>
            </a:lvl1pPr>
            <a:lvl2pPr marL="377967" indent="0">
              <a:buNone/>
              <a:defRPr sz="1653">
                <a:solidFill>
                  <a:schemeClr val="tx1">
                    <a:tint val="75000"/>
                  </a:schemeClr>
                </a:solidFill>
              </a:defRPr>
            </a:lvl2pPr>
            <a:lvl3pPr marL="755934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3pPr>
            <a:lvl4pPr marL="1133902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1869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89836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7803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577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3738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B372E-C1E2-4529-A475-C1A804ED92CB}" type="datetimeFigureOut">
              <a:rPr kumimoji="1" lang="ja-JP" altLang="en-US" smtClean="0"/>
              <a:t>2024/2/21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D6703-5B56-4899-AA9A-C6AAFDD43A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01012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728" y="2846200"/>
            <a:ext cx="3212862" cy="678385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7085" y="2846200"/>
            <a:ext cx="3212862" cy="678385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B372E-C1E2-4529-A475-C1A804ED92CB}" type="datetimeFigureOut">
              <a:rPr kumimoji="1" lang="ja-JP" altLang="en-US" smtClean="0"/>
              <a:t>2024/2/21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D6703-5B56-4899-AA9A-C6AAFDD43A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621019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569242"/>
            <a:ext cx="6520220" cy="206659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13" y="2620980"/>
            <a:ext cx="3198096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13" y="3905482"/>
            <a:ext cx="3198096" cy="574437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7086" y="2620980"/>
            <a:ext cx="3213847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7086" y="3905482"/>
            <a:ext cx="3213847" cy="574437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B372E-C1E2-4529-A475-C1A804ED92CB}" type="datetimeFigureOut">
              <a:rPr kumimoji="1" lang="ja-JP" altLang="en-US" smtClean="0"/>
              <a:t>2024/2/21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D6703-5B56-4899-AA9A-C6AAFDD43A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746514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B372E-C1E2-4529-A475-C1A804ED92CB}" type="datetimeFigureOut">
              <a:rPr kumimoji="1" lang="ja-JP" altLang="en-US" smtClean="0"/>
              <a:t>2024/2/21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D6703-5B56-4899-AA9A-C6AAFDD43A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954788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B372E-C1E2-4529-A475-C1A804ED92CB}" type="datetimeFigureOut">
              <a:rPr kumimoji="1" lang="ja-JP" altLang="en-US" smtClean="0"/>
              <a:t>2024/2/21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D6703-5B56-4899-AA9A-C6AAFDD43A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104252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847" y="1539425"/>
            <a:ext cx="3827085" cy="7598117"/>
          </a:xfrm>
        </p:spPr>
        <p:txBody>
          <a:bodyPr/>
          <a:lstStyle>
            <a:lvl1pPr>
              <a:defRPr sz="2645"/>
            </a:lvl1pPr>
            <a:lvl2pPr>
              <a:defRPr sz="2315"/>
            </a:lvl2pPr>
            <a:lvl3pPr>
              <a:defRPr sz="1984"/>
            </a:lvl3pPr>
            <a:lvl4pPr>
              <a:defRPr sz="1653"/>
            </a:lvl4pPr>
            <a:lvl5pPr>
              <a:defRPr sz="1653"/>
            </a:lvl5pPr>
            <a:lvl6pPr>
              <a:defRPr sz="1653"/>
            </a:lvl6pPr>
            <a:lvl7pPr>
              <a:defRPr sz="1653"/>
            </a:lvl7pPr>
            <a:lvl8pPr>
              <a:defRPr sz="1653"/>
            </a:lvl8pPr>
            <a:lvl9pPr>
              <a:defRPr sz="1653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B372E-C1E2-4529-A475-C1A804ED92CB}" type="datetimeFigureOut">
              <a:rPr kumimoji="1" lang="ja-JP" altLang="en-US" smtClean="0"/>
              <a:t>2024/2/21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D6703-5B56-4899-AA9A-C6AAFDD43A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077092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3847" y="1539425"/>
            <a:ext cx="3827085" cy="7598117"/>
          </a:xfrm>
        </p:spPr>
        <p:txBody>
          <a:bodyPr anchor="t"/>
          <a:lstStyle>
            <a:lvl1pPr marL="0" indent="0">
              <a:buNone/>
              <a:defRPr sz="2645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B372E-C1E2-4529-A475-C1A804ED92CB}" type="datetimeFigureOut">
              <a:rPr kumimoji="1" lang="ja-JP" altLang="en-US" smtClean="0"/>
              <a:t>2024/2/21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D6703-5B56-4899-AA9A-C6AAFDD43A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122113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dirty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CB372E-C1E2-4529-A475-C1A804ED92CB}" type="datetimeFigureOut">
              <a:rPr kumimoji="1" lang="ja-JP" altLang="en-US" smtClean="0"/>
              <a:t>2024/2/21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DD6703-5B56-4899-AA9A-C6AAFDD43A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693150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kumimoji="1" sz="3637" kern="1200">
          <a:solidFill>
            <a:schemeClr val="tx1"/>
          </a:solidFill>
          <a:latin typeface="Calibri" panose="020F0502020204030204" pitchFamily="34" charset="0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kumimoji="1"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図 5">
            <a:extLst>
              <a:ext uri="{FF2B5EF4-FFF2-40B4-BE49-F238E27FC236}">
                <a16:creationId xmlns:a16="http://schemas.microsoft.com/office/drawing/2014/main" id="{77107914-60BB-B820-1318-1A74F86F918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492"/>
          <a:stretch/>
        </p:blipFill>
        <p:spPr>
          <a:xfrm>
            <a:off x="0" y="674504"/>
            <a:ext cx="7559675" cy="5305559"/>
          </a:xfrm>
          <a:prstGeom prst="rect">
            <a:avLst/>
          </a:prstGeom>
        </p:spPr>
      </p:pic>
      <p:sp>
        <p:nvSpPr>
          <p:cNvPr id="27" name="正方形/長方形 26">
            <a:extLst>
              <a:ext uri="{FF2B5EF4-FFF2-40B4-BE49-F238E27FC236}">
                <a16:creationId xmlns:a16="http://schemas.microsoft.com/office/drawing/2014/main" id="{955E252C-CF17-40FB-4A4F-760AC704A51D}"/>
              </a:ext>
            </a:extLst>
          </p:cNvPr>
          <p:cNvSpPr/>
          <p:nvPr/>
        </p:nvSpPr>
        <p:spPr>
          <a:xfrm>
            <a:off x="0" y="6565160"/>
            <a:ext cx="7559674" cy="195765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CA2A09C5-D1DB-C100-5116-6E754456793B}"/>
              </a:ext>
            </a:extLst>
          </p:cNvPr>
          <p:cNvSpPr/>
          <p:nvPr/>
        </p:nvSpPr>
        <p:spPr>
          <a:xfrm>
            <a:off x="0" y="0"/>
            <a:ext cx="7559675" cy="673517"/>
          </a:xfrm>
          <a:prstGeom prst="rect">
            <a:avLst/>
          </a:prstGeom>
          <a:solidFill>
            <a:srgbClr val="FFB31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05E942D8-6E4A-A634-DC33-1B64B3B4B52E}"/>
              </a:ext>
            </a:extLst>
          </p:cNvPr>
          <p:cNvSpPr/>
          <p:nvPr/>
        </p:nvSpPr>
        <p:spPr>
          <a:xfrm>
            <a:off x="-1" y="8503180"/>
            <a:ext cx="7559675" cy="2188634"/>
          </a:xfrm>
          <a:prstGeom prst="rect">
            <a:avLst/>
          </a:prstGeom>
          <a:solidFill>
            <a:srgbClr val="FFB31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14D76606-E2FD-170C-9C86-7EFC2715FAA2}"/>
              </a:ext>
            </a:extLst>
          </p:cNvPr>
          <p:cNvSpPr txBox="1"/>
          <p:nvPr/>
        </p:nvSpPr>
        <p:spPr>
          <a:xfrm>
            <a:off x="1155600" y="107480"/>
            <a:ext cx="5250155" cy="461665"/>
          </a:xfrm>
          <a:prstGeom prst="rect">
            <a:avLst/>
          </a:prstGeom>
          <a:noFill/>
          <a:effectLst>
            <a:outerShdw blurRad="38100" dist="38100" dir="5400000" algn="ctr" rotWithShape="0">
              <a:schemeClr val="tx1">
                <a:lumMod val="65000"/>
                <a:lumOff val="35000"/>
              </a:scheme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2400" dirty="0">
                <a:solidFill>
                  <a:schemeClr val="bg1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2</a:t>
            </a:r>
            <a:r>
              <a:rPr kumimoji="1" lang="ja-JP" altLang="en-US" sz="2400" dirty="0">
                <a:solidFill>
                  <a:schemeClr val="bg1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週間の集中講義　</a:t>
            </a:r>
            <a:r>
              <a:rPr kumimoji="1" lang="en-US" altLang="ja-JP" sz="2400" dirty="0">
                <a:solidFill>
                  <a:schemeClr val="bg1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12</a:t>
            </a:r>
            <a:r>
              <a:rPr kumimoji="1" lang="ja-JP" altLang="en-US" sz="2400" dirty="0">
                <a:solidFill>
                  <a:schemeClr val="bg1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月</a:t>
            </a:r>
            <a:r>
              <a:rPr kumimoji="1" lang="en-US" altLang="ja-JP" sz="2400" dirty="0">
                <a:solidFill>
                  <a:schemeClr val="bg1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24</a:t>
            </a:r>
            <a:r>
              <a:rPr kumimoji="1" lang="ja-JP" altLang="en-US" sz="2400" dirty="0">
                <a:solidFill>
                  <a:schemeClr val="bg1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日～</a:t>
            </a:r>
            <a:r>
              <a:rPr kumimoji="1" lang="en-US" altLang="ja-JP" sz="2400" dirty="0">
                <a:solidFill>
                  <a:schemeClr val="bg1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1</a:t>
            </a:r>
            <a:r>
              <a:rPr kumimoji="1" lang="ja-JP" altLang="en-US" sz="2400" dirty="0">
                <a:solidFill>
                  <a:schemeClr val="bg1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月</a:t>
            </a:r>
            <a:r>
              <a:rPr kumimoji="1" lang="en-US" altLang="ja-JP" sz="2400" dirty="0">
                <a:solidFill>
                  <a:schemeClr val="bg1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6</a:t>
            </a:r>
            <a:r>
              <a:rPr kumimoji="1" lang="ja-JP" altLang="en-US" sz="2400" dirty="0">
                <a:solidFill>
                  <a:schemeClr val="bg1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日</a:t>
            </a:r>
            <a:endParaRPr kumimoji="1" lang="en-US" altLang="ja-JP" sz="2400" dirty="0">
              <a:solidFill>
                <a:schemeClr val="bg1"/>
              </a:solidFill>
              <a:latin typeface="HGP明朝E" panose="02020900000000000000" pitchFamily="18" charset="-128"/>
              <a:ea typeface="HGP明朝E" panose="02020900000000000000" pitchFamily="18" charset="-128"/>
            </a:endParaRPr>
          </a:p>
        </p:txBody>
      </p: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C40E3D11-1C2B-842F-E5F6-AC3B449478F5}"/>
              </a:ext>
            </a:extLst>
          </p:cNvPr>
          <p:cNvSpPr/>
          <p:nvPr/>
        </p:nvSpPr>
        <p:spPr>
          <a:xfrm>
            <a:off x="449943" y="1393561"/>
            <a:ext cx="1306286" cy="1306286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EE7D8C42-EA60-D2D1-3A77-EBA12825E453}"/>
              </a:ext>
            </a:extLst>
          </p:cNvPr>
          <p:cNvSpPr/>
          <p:nvPr/>
        </p:nvSpPr>
        <p:spPr>
          <a:xfrm>
            <a:off x="1756229" y="1392114"/>
            <a:ext cx="1306286" cy="1306286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8000" dirty="0"/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473E9996-3D5F-86BE-DBB1-5F478C6DE3D4}"/>
              </a:ext>
            </a:extLst>
          </p:cNvPr>
          <p:cNvSpPr/>
          <p:nvPr/>
        </p:nvSpPr>
        <p:spPr>
          <a:xfrm>
            <a:off x="449943" y="2698400"/>
            <a:ext cx="1306286" cy="1306286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DE00848E-9050-C0FA-A4E4-B838D4466643}"/>
              </a:ext>
            </a:extLst>
          </p:cNvPr>
          <p:cNvSpPr/>
          <p:nvPr/>
        </p:nvSpPr>
        <p:spPr>
          <a:xfrm>
            <a:off x="1756229" y="2695696"/>
            <a:ext cx="1306286" cy="1306286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0FF2B378-9EBC-25C4-2FEA-4036CA8F76A1}"/>
              </a:ext>
            </a:extLst>
          </p:cNvPr>
          <p:cNvSpPr txBox="1"/>
          <p:nvPr/>
        </p:nvSpPr>
        <p:spPr>
          <a:xfrm>
            <a:off x="496800" y="1312560"/>
            <a:ext cx="1210588" cy="1323439"/>
          </a:xfrm>
          <a:prstGeom prst="rect">
            <a:avLst/>
          </a:prstGeom>
          <a:noFill/>
          <a:effectLst>
            <a:outerShdw blurRad="50800" dist="50800" dir="2700000" algn="tl" rotWithShape="0">
              <a:schemeClr val="bg1">
                <a:alpha val="40000"/>
              </a:schemeClr>
            </a:outerShdw>
          </a:effectLst>
        </p:spPr>
        <p:txBody>
          <a:bodyPr wrap="none" rtlCol="0">
            <a:spAutoFit/>
          </a:bodyPr>
          <a:lstStyle/>
          <a:p>
            <a:r>
              <a:rPr kumimoji="1" lang="ja-JP" altLang="en-US" sz="8000" dirty="0">
                <a:solidFill>
                  <a:schemeClr val="bg1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冬</a:t>
            </a:r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155C2994-783B-4068-E8BC-792F9CE25C1C}"/>
              </a:ext>
            </a:extLst>
          </p:cNvPr>
          <p:cNvSpPr txBox="1"/>
          <p:nvPr/>
        </p:nvSpPr>
        <p:spPr>
          <a:xfrm>
            <a:off x="1804078" y="1310822"/>
            <a:ext cx="1210588" cy="1323439"/>
          </a:xfrm>
          <a:prstGeom prst="rect">
            <a:avLst/>
          </a:prstGeom>
          <a:noFill/>
          <a:effectLst>
            <a:outerShdw blurRad="50800" dist="50800" dir="2700000" algn="tl" rotWithShape="0">
              <a:schemeClr val="bg1">
                <a:alpha val="40000"/>
              </a:schemeClr>
            </a:outerShdw>
          </a:effectLst>
        </p:spPr>
        <p:txBody>
          <a:bodyPr wrap="none" rtlCol="0">
            <a:spAutoFit/>
          </a:bodyPr>
          <a:lstStyle/>
          <a:p>
            <a:r>
              <a:rPr kumimoji="1" lang="ja-JP" altLang="en-US" sz="8000" dirty="0">
                <a:solidFill>
                  <a:srgbClr val="FF1933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期</a:t>
            </a:r>
            <a:endParaRPr kumimoji="1" lang="en-US" altLang="ja-JP" sz="8000" dirty="0">
              <a:solidFill>
                <a:srgbClr val="FF1933"/>
              </a:solidFill>
              <a:latin typeface="HGP明朝E" panose="02020900000000000000" pitchFamily="18" charset="-128"/>
              <a:ea typeface="HGP明朝E" panose="02020900000000000000" pitchFamily="18" charset="-128"/>
            </a:endParaRPr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666F45B4-665C-C4FB-74D4-D4C269C57A17}"/>
              </a:ext>
            </a:extLst>
          </p:cNvPr>
          <p:cNvSpPr txBox="1"/>
          <p:nvPr/>
        </p:nvSpPr>
        <p:spPr>
          <a:xfrm>
            <a:off x="497792" y="2622960"/>
            <a:ext cx="1210588" cy="1323439"/>
          </a:xfrm>
          <a:prstGeom prst="rect">
            <a:avLst/>
          </a:prstGeom>
          <a:noFill/>
          <a:effectLst>
            <a:outerShdw blurRad="50800" dist="50800" dir="2700000" algn="tl" rotWithShape="0">
              <a:schemeClr val="bg1">
                <a:alpha val="40000"/>
              </a:schemeClr>
            </a:outerShdw>
          </a:effectLst>
        </p:spPr>
        <p:txBody>
          <a:bodyPr wrap="none" rtlCol="0">
            <a:spAutoFit/>
          </a:bodyPr>
          <a:lstStyle/>
          <a:p>
            <a:r>
              <a:rPr kumimoji="1" lang="ja-JP" altLang="en-US" sz="8000" dirty="0">
                <a:solidFill>
                  <a:srgbClr val="FF1933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講</a:t>
            </a:r>
          </a:p>
        </p:txBody>
      </p: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27C1ECCF-50A7-F4AE-6965-3C91BD0273DB}"/>
              </a:ext>
            </a:extLst>
          </p:cNvPr>
          <p:cNvSpPr txBox="1"/>
          <p:nvPr/>
        </p:nvSpPr>
        <p:spPr>
          <a:xfrm>
            <a:off x="1803600" y="2624113"/>
            <a:ext cx="1210588" cy="1323439"/>
          </a:xfrm>
          <a:prstGeom prst="rect">
            <a:avLst/>
          </a:prstGeom>
          <a:noFill/>
          <a:effectLst>
            <a:outerShdw blurRad="50800" dist="50800" dir="2700000" algn="tl" rotWithShape="0">
              <a:schemeClr val="bg1">
                <a:alpha val="40000"/>
              </a:schemeClr>
            </a:outerShdw>
          </a:effectLst>
        </p:spPr>
        <p:txBody>
          <a:bodyPr wrap="none" rtlCol="0">
            <a:spAutoFit/>
          </a:bodyPr>
          <a:lstStyle/>
          <a:p>
            <a:r>
              <a:rPr kumimoji="1" lang="ja-JP" altLang="en-US" sz="8000" dirty="0">
                <a:solidFill>
                  <a:schemeClr val="bg1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習</a:t>
            </a:r>
          </a:p>
        </p:txBody>
      </p: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DCBA6B47-98EE-5D8F-8151-6D37AD522056}"/>
              </a:ext>
            </a:extLst>
          </p:cNvPr>
          <p:cNvSpPr txBox="1"/>
          <p:nvPr/>
        </p:nvSpPr>
        <p:spPr>
          <a:xfrm>
            <a:off x="720000" y="6010508"/>
            <a:ext cx="6120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2800" dirty="0">
                <a:solidFill>
                  <a:srgbClr val="FF1933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合格までのラストスパート！！</a:t>
            </a:r>
          </a:p>
        </p:txBody>
      </p:sp>
      <p:sp>
        <p:nvSpPr>
          <p:cNvPr id="25" name="正方形/長方形 24">
            <a:extLst>
              <a:ext uri="{FF2B5EF4-FFF2-40B4-BE49-F238E27FC236}">
                <a16:creationId xmlns:a16="http://schemas.microsoft.com/office/drawing/2014/main" id="{04D0C624-6051-7457-B13F-EDE1488074A1}"/>
              </a:ext>
            </a:extLst>
          </p:cNvPr>
          <p:cNvSpPr/>
          <p:nvPr/>
        </p:nvSpPr>
        <p:spPr>
          <a:xfrm>
            <a:off x="449943" y="6813676"/>
            <a:ext cx="1354135" cy="523220"/>
          </a:xfrm>
          <a:prstGeom prst="rect">
            <a:avLst/>
          </a:prstGeom>
          <a:solidFill>
            <a:srgbClr val="FFE69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6" name="正方形/長方形 25">
            <a:extLst>
              <a:ext uri="{FF2B5EF4-FFF2-40B4-BE49-F238E27FC236}">
                <a16:creationId xmlns:a16="http://schemas.microsoft.com/office/drawing/2014/main" id="{3148C76D-FBFD-818B-36EF-2759AAF96ED5}"/>
              </a:ext>
            </a:extLst>
          </p:cNvPr>
          <p:cNvSpPr/>
          <p:nvPr/>
        </p:nvSpPr>
        <p:spPr>
          <a:xfrm>
            <a:off x="449942" y="7790140"/>
            <a:ext cx="1354135" cy="523220"/>
          </a:xfrm>
          <a:prstGeom prst="rect">
            <a:avLst/>
          </a:prstGeom>
          <a:solidFill>
            <a:srgbClr val="FFE69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3C871C9D-416C-E77E-B329-774C9CC04318}"/>
              </a:ext>
            </a:extLst>
          </p:cNvPr>
          <p:cNvSpPr txBox="1"/>
          <p:nvPr/>
        </p:nvSpPr>
        <p:spPr>
          <a:xfrm>
            <a:off x="803843" y="6877805"/>
            <a:ext cx="6591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>
                <a:latin typeface="HGP明朝E" panose="02020900000000000000" pitchFamily="18" charset="-128"/>
                <a:ea typeface="HGP明朝E" panose="02020900000000000000" pitchFamily="18" charset="-128"/>
              </a:rPr>
              <a:t>対象</a:t>
            </a:r>
          </a:p>
        </p:txBody>
      </p: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75CA862A-8768-3A73-A165-0A258A91751F}"/>
              </a:ext>
            </a:extLst>
          </p:cNvPr>
          <p:cNvSpPr txBox="1"/>
          <p:nvPr/>
        </p:nvSpPr>
        <p:spPr>
          <a:xfrm>
            <a:off x="1963898" y="6885276"/>
            <a:ext cx="267573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000" dirty="0">
                <a:latin typeface="HGP明朝E" panose="02020900000000000000" pitchFamily="18" charset="-128"/>
                <a:ea typeface="HGP明朝E" panose="02020900000000000000" pitchFamily="18" charset="-128"/>
              </a:rPr>
              <a:t>小学</a:t>
            </a:r>
            <a:r>
              <a:rPr kumimoji="1" lang="en-US" altLang="ja-JP" sz="2000" dirty="0">
                <a:latin typeface="HGP明朝E" panose="02020900000000000000" pitchFamily="18" charset="-128"/>
                <a:ea typeface="HGP明朝E" panose="02020900000000000000" pitchFamily="18" charset="-128"/>
              </a:rPr>
              <a:t>6</a:t>
            </a:r>
            <a:r>
              <a:rPr kumimoji="1" lang="ja-JP" altLang="en-US" sz="2000" dirty="0">
                <a:latin typeface="HGP明朝E" panose="02020900000000000000" pitchFamily="18" charset="-128"/>
                <a:ea typeface="HGP明朝E" panose="02020900000000000000" pitchFamily="18" charset="-128"/>
              </a:rPr>
              <a:t>年生・中学</a:t>
            </a:r>
            <a:r>
              <a:rPr kumimoji="1" lang="en-US" altLang="ja-JP" sz="2000" dirty="0">
                <a:latin typeface="HGP明朝E" panose="02020900000000000000" pitchFamily="18" charset="-128"/>
                <a:ea typeface="HGP明朝E" panose="02020900000000000000" pitchFamily="18" charset="-128"/>
              </a:rPr>
              <a:t>3</a:t>
            </a:r>
            <a:r>
              <a:rPr kumimoji="1" lang="ja-JP" altLang="en-US" sz="2000" dirty="0">
                <a:latin typeface="HGP明朝E" panose="02020900000000000000" pitchFamily="18" charset="-128"/>
                <a:ea typeface="HGP明朝E" panose="02020900000000000000" pitchFamily="18" charset="-128"/>
              </a:rPr>
              <a:t>年生</a:t>
            </a:r>
          </a:p>
        </p:txBody>
      </p: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F1CA740C-968C-AFAF-D91D-36F4C0BB8201}"/>
              </a:ext>
            </a:extLst>
          </p:cNvPr>
          <p:cNvSpPr txBox="1"/>
          <p:nvPr/>
        </p:nvSpPr>
        <p:spPr>
          <a:xfrm>
            <a:off x="490578" y="7861657"/>
            <a:ext cx="12250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>
                <a:latin typeface="HGP明朝E" panose="02020900000000000000" pitchFamily="18" charset="-128"/>
                <a:ea typeface="HGP明朝E" panose="02020900000000000000" pitchFamily="18" charset="-128"/>
              </a:rPr>
              <a:t>小学</a:t>
            </a:r>
            <a:r>
              <a:rPr kumimoji="1" lang="en-US" altLang="ja-JP" dirty="0">
                <a:latin typeface="HGP明朝E" panose="02020900000000000000" pitchFamily="18" charset="-128"/>
                <a:ea typeface="HGP明朝E" panose="02020900000000000000" pitchFamily="18" charset="-128"/>
              </a:rPr>
              <a:t>6</a:t>
            </a:r>
            <a:r>
              <a:rPr kumimoji="1" lang="ja-JP" altLang="en-US" dirty="0">
                <a:latin typeface="HGP明朝E" panose="02020900000000000000" pitchFamily="18" charset="-128"/>
                <a:ea typeface="HGP明朝E" panose="02020900000000000000" pitchFamily="18" charset="-128"/>
              </a:rPr>
              <a:t>年生</a:t>
            </a:r>
          </a:p>
        </p:txBody>
      </p:sp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70599C8A-B04F-FA64-560A-FC62B4127585}"/>
              </a:ext>
            </a:extLst>
          </p:cNvPr>
          <p:cNvSpPr/>
          <p:nvPr/>
        </p:nvSpPr>
        <p:spPr>
          <a:xfrm>
            <a:off x="4058559" y="7782190"/>
            <a:ext cx="1354135" cy="523220"/>
          </a:xfrm>
          <a:prstGeom prst="rect">
            <a:avLst/>
          </a:prstGeom>
          <a:solidFill>
            <a:srgbClr val="FFE69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A8D20C89-AAB7-B812-4ED3-7A5574884E82}"/>
              </a:ext>
            </a:extLst>
          </p:cNvPr>
          <p:cNvSpPr txBox="1"/>
          <p:nvPr/>
        </p:nvSpPr>
        <p:spPr>
          <a:xfrm>
            <a:off x="4111096" y="7851813"/>
            <a:ext cx="12250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>
                <a:latin typeface="HGP明朝E" panose="02020900000000000000" pitchFamily="18" charset="-128"/>
                <a:ea typeface="HGP明朝E" panose="02020900000000000000" pitchFamily="18" charset="-128"/>
              </a:rPr>
              <a:t>中学</a:t>
            </a:r>
            <a:r>
              <a:rPr kumimoji="1" lang="en-US" altLang="ja-JP" dirty="0">
                <a:latin typeface="HGP明朝E" panose="02020900000000000000" pitchFamily="18" charset="-128"/>
                <a:ea typeface="HGP明朝E" panose="02020900000000000000" pitchFamily="18" charset="-128"/>
              </a:rPr>
              <a:t>3</a:t>
            </a:r>
            <a:r>
              <a:rPr kumimoji="1" lang="ja-JP" altLang="en-US" dirty="0">
                <a:latin typeface="HGP明朝E" panose="02020900000000000000" pitchFamily="18" charset="-128"/>
                <a:ea typeface="HGP明朝E" panose="02020900000000000000" pitchFamily="18" charset="-128"/>
              </a:rPr>
              <a:t>年生</a:t>
            </a:r>
          </a:p>
        </p:txBody>
      </p:sp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BD4EC29B-C58A-DD75-6582-C4A753B64E52}"/>
              </a:ext>
            </a:extLst>
          </p:cNvPr>
          <p:cNvSpPr txBox="1"/>
          <p:nvPr/>
        </p:nvSpPr>
        <p:spPr>
          <a:xfrm>
            <a:off x="1963898" y="7815592"/>
            <a:ext cx="14478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dirty="0">
                <a:latin typeface="HGP明朝E" panose="02020900000000000000" pitchFamily="18" charset="-128"/>
                <a:ea typeface="HGP明朝E" panose="02020900000000000000" pitchFamily="18" charset="-128"/>
              </a:rPr>
              <a:t>〇〇〇円</a:t>
            </a:r>
          </a:p>
        </p:txBody>
      </p:sp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AF6C639B-C9E9-A085-5EF4-C17C29AE99DC}"/>
              </a:ext>
            </a:extLst>
          </p:cNvPr>
          <p:cNvSpPr txBox="1"/>
          <p:nvPr/>
        </p:nvSpPr>
        <p:spPr>
          <a:xfrm>
            <a:off x="5661901" y="7815600"/>
            <a:ext cx="14478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dirty="0">
                <a:latin typeface="HGP明朝E" panose="02020900000000000000" pitchFamily="18" charset="-128"/>
                <a:ea typeface="HGP明朝E" panose="02020900000000000000" pitchFamily="18" charset="-128"/>
              </a:rPr>
              <a:t>〇〇〇円</a:t>
            </a:r>
          </a:p>
        </p:txBody>
      </p:sp>
      <p:sp>
        <p:nvSpPr>
          <p:cNvPr id="35" name="object 22">
            <a:extLst>
              <a:ext uri="{FF2B5EF4-FFF2-40B4-BE49-F238E27FC236}">
                <a16:creationId xmlns:a16="http://schemas.microsoft.com/office/drawing/2014/main" id="{E1AB77F0-FC7B-015A-143F-7FF2101FA8C4}"/>
              </a:ext>
            </a:extLst>
          </p:cNvPr>
          <p:cNvSpPr txBox="1"/>
          <p:nvPr/>
        </p:nvSpPr>
        <p:spPr>
          <a:xfrm>
            <a:off x="5744266" y="8718812"/>
            <a:ext cx="798295" cy="169277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 marL="12699">
              <a:spcBef>
                <a:spcPts val="100"/>
              </a:spcBef>
            </a:pPr>
            <a:r>
              <a:rPr sz="1100" b="1" dirty="0">
                <a:solidFill>
                  <a:srgbClr val="4C4D4F"/>
                </a:solidFill>
                <a:latin typeface="游ゴシック Medium" panose="020B0500000000000000" pitchFamily="50" charset="-128"/>
                <a:ea typeface="游ゴシック Medium" panose="020B0500000000000000" pitchFamily="50" charset="-128"/>
                <a:cs typeface="メイリオ"/>
              </a:rPr>
              <a:t>Access </a:t>
            </a:r>
            <a:r>
              <a:rPr sz="1100" b="1" spc="-25" dirty="0">
                <a:solidFill>
                  <a:srgbClr val="4C4D4F"/>
                </a:solidFill>
                <a:latin typeface="游ゴシック Medium" panose="020B0500000000000000" pitchFamily="50" charset="-128"/>
                <a:ea typeface="游ゴシック Medium" panose="020B0500000000000000" pitchFamily="50" charset="-128"/>
                <a:cs typeface="メイリオ"/>
              </a:rPr>
              <a:t>Map</a:t>
            </a:r>
            <a:endParaRPr sz="1100" b="1" dirty="0">
              <a:latin typeface="游ゴシック Medium" panose="020B0500000000000000" pitchFamily="50" charset="-128"/>
              <a:ea typeface="游ゴシック Medium" panose="020B0500000000000000" pitchFamily="50" charset="-128"/>
              <a:cs typeface="メイリオ"/>
            </a:endParaRPr>
          </a:p>
        </p:txBody>
      </p:sp>
      <p:sp>
        <p:nvSpPr>
          <p:cNvPr id="37" name="object 19">
            <a:extLst>
              <a:ext uri="{FF2B5EF4-FFF2-40B4-BE49-F238E27FC236}">
                <a16:creationId xmlns:a16="http://schemas.microsoft.com/office/drawing/2014/main" id="{2FE39CFD-E9EA-5930-70D0-B0269547EB02}"/>
              </a:ext>
            </a:extLst>
          </p:cNvPr>
          <p:cNvSpPr txBox="1"/>
          <p:nvPr/>
        </p:nvSpPr>
        <p:spPr>
          <a:xfrm>
            <a:off x="481550" y="8977286"/>
            <a:ext cx="819455" cy="256224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sz="1600" spc="-15" dirty="0" err="1">
                <a:solidFill>
                  <a:srgbClr val="4C4D4F"/>
                </a:solidFill>
                <a:latin typeface="HGP明朝E" panose="02020900000000000000" pitchFamily="18" charset="-128"/>
                <a:ea typeface="HGP明朝E" panose="02020900000000000000" pitchFamily="18" charset="-128"/>
                <a:cs typeface="メイリオ"/>
              </a:rPr>
              <a:t>個別指導</a:t>
            </a:r>
            <a:endParaRPr sz="2600" dirty="0">
              <a:solidFill>
                <a:srgbClr val="4C4D4F"/>
              </a:solidFill>
              <a:latin typeface="HGP明朝E" panose="02020900000000000000" pitchFamily="18" charset="-128"/>
              <a:ea typeface="HGP明朝E" panose="02020900000000000000" pitchFamily="18" charset="-128"/>
              <a:cs typeface="メイリオ"/>
            </a:endParaRPr>
          </a:p>
        </p:txBody>
      </p:sp>
      <p:sp>
        <p:nvSpPr>
          <p:cNvPr id="38" name="object 19">
            <a:extLst>
              <a:ext uri="{FF2B5EF4-FFF2-40B4-BE49-F238E27FC236}">
                <a16:creationId xmlns:a16="http://schemas.microsoft.com/office/drawing/2014/main" id="{6A70D70E-70AC-EBE8-9B07-671EE2B1B5B9}"/>
              </a:ext>
            </a:extLst>
          </p:cNvPr>
          <p:cNvSpPr txBox="1"/>
          <p:nvPr/>
        </p:nvSpPr>
        <p:spPr>
          <a:xfrm>
            <a:off x="217838" y="9347827"/>
            <a:ext cx="1332416" cy="416332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sz="2600" spc="-15" dirty="0" err="1">
                <a:solidFill>
                  <a:srgbClr val="4C4D4F"/>
                </a:solidFill>
                <a:latin typeface="HGP明朝E" panose="02020900000000000000" pitchFamily="18" charset="-128"/>
                <a:ea typeface="HGP明朝E" panose="02020900000000000000" pitchFamily="18" charset="-128"/>
                <a:cs typeface="メイリオ"/>
              </a:rPr>
              <a:t>〇〇〇塾</a:t>
            </a:r>
            <a:endParaRPr sz="2600" dirty="0">
              <a:solidFill>
                <a:srgbClr val="4C4D4F"/>
              </a:solidFill>
              <a:latin typeface="HGP明朝E" panose="02020900000000000000" pitchFamily="18" charset="-128"/>
              <a:ea typeface="HGP明朝E" panose="02020900000000000000" pitchFamily="18" charset="-128"/>
              <a:cs typeface="メイリオ"/>
            </a:endParaRPr>
          </a:p>
        </p:txBody>
      </p:sp>
      <p:sp>
        <p:nvSpPr>
          <p:cNvPr id="39" name="object 20">
            <a:extLst>
              <a:ext uri="{FF2B5EF4-FFF2-40B4-BE49-F238E27FC236}">
                <a16:creationId xmlns:a16="http://schemas.microsoft.com/office/drawing/2014/main" id="{55B19A32-13FF-9162-2872-618EDE7BF3F8}"/>
              </a:ext>
            </a:extLst>
          </p:cNvPr>
          <p:cNvSpPr txBox="1"/>
          <p:nvPr/>
        </p:nvSpPr>
        <p:spPr>
          <a:xfrm>
            <a:off x="1739638" y="8833482"/>
            <a:ext cx="3055324" cy="1118063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HGP明朝E" panose="02020900000000000000" pitchFamily="18" charset="-128"/>
                <a:ea typeface="HGP明朝E" panose="02020900000000000000" pitchFamily="18" charset="-128"/>
              </a:rPr>
              <a:t>〒</a:t>
            </a:r>
            <a:r>
              <a:rPr lang="en-US" altLang="ja-JP" sz="10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HGP明朝E" panose="02020900000000000000" pitchFamily="18" charset="-128"/>
                <a:ea typeface="HGP明朝E" panose="02020900000000000000" pitchFamily="18" charset="-128"/>
              </a:rPr>
              <a:t>000-0000</a:t>
            </a:r>
          </a:p>
          <a:p>
            <a:pPr>
              <a:lnSpc>
                <a:spcPct val="150000"/>
              </a:lnSpc>
            </a:pPr>
            <a:r>
              <a:rPr lang="ja-JP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HGP明朝E" panose="02020900000000000000" pitchFamily="18" charset="-128"/>
                <a:ea typeface="HGP明朝E" panose="02020900000000000000" pitchFamily="18" charset="-128"/>
              </a:rPr>
              <a:t>〇〇県〇〇〇〇市〇〇〇街</a:t>
            </a:r>
            <a:r>
              <a:rPr lang="en-US" altLang="ja-JP" sz="10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HGP明朝E" panose="02020900000000000000" pitchFamily="18" charset="-128"/>
                <a:ea typeface="HGP明朝E" panose="02020900000000000000" pitchFamily="18" charset="-128"/>
              </a:rPr>
              <a:t>12-46   </a:t>
            </a:r>
            <a:r>
              <a:rPr lang="ja-JP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HGP明朝E" panose="02020900000000000000" pitchFamily="18" charset="-128"/>
                <a:ea typeface="HGP明朝E" panose="02020900000000000000" pitchFamily="18" charset="-128"/>
              </a:rPr>
              <a:t>〇〇〇〇ビル </a:t>
            </a:r>
            <a:r>
              <a:rPr lang="en-US" altLang="ja-JP" sz="10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HGP明朝E" panose="02020900000000000000" pitchFamily="18" charset="-128"/>
                <a:ea typeface="HGP明朝E" panose="02020900000000000000" pitchFamily="18" charset="-128"/>
              </a:rPr>
              <a:t>00</a:t>
            </a:r>
            <a:r>
              <a:rPr lang="ja-JP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HGP明朝E" panose="02020900000000000000" pitchFamily="18" charset="-128"/>
                <a:ea typeface="HGP明朝E" panose="02020900000000000000" pitchFamily="18" charset="-128"/>
              </a:rPr>
              <a:t>階</a:t>
            </a:r>
          </a:p>
          <a:p>
            <a:pPr>
              <a:lnSpc>
                <a:spcPct val="150000"/>
              </a:lnSpc>
            </a:pPr>
            <a:r>
              <a:rPr lang="ja-JP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HGP明朝E" panose="02020900000000000000" pitchFamily="18" charset="-128"/>
                <a:ea typeface="HGP明朝E" panose="02020900000000000000" pitchFamily="18" charset="-128"/>
              </a:rPr>
              <a:t>営業時間</a:t>
            </a:r>
            <a:r>
              <a:rPr lang="en-US" altLang="ja-JP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 </a:t>
            </a:r>
            <a:r>
              <a:rPr lang="en-US" altLang="ja-JP" sz="10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HGP明朝E" panose="02020900000000000000" pitchFamily="18" charset="-128"/>
                <a:ea typeface="HGP明朝E" panose="02020900000000000000" pitchFamily="18" charset="-128"/>
              </a:rPr>
              <a:t>00:00 </a:t>
            </a:r>
            <a:r>
              <a:rPr lang="ja-JP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HGP明朝E" panose="02020900000000000000" pitchFamily="18" charset="-128"/>
                <a:ea typeface="HGP明朝E" panose="02020900000000000000" pitchFamily="18" charset="-128"/>
              </a:rPr>
              <a:t>～ </a:t>
            </a:r>
            <a:r>
              <a:rPr lang="en-US" altLang="ja-JP" sz="10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HGP明朝E" panose="02020900000000000000" pitchFamily="18" charset="-128"/>
                <a:ea typeface="HGP明朝E" panose="02020900000000000000" pitchFamily="18" charset="-128"/>
              </a:rPr>
              <a:t>00:00</a:t>
            </a:r>
            <a:r>
              <a:rPr lang="ja-JP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HGP明朝E" panose="02020900000000000000" pitchFamily="18" charset="-128"/>
                <a:ea typeface="HGP明朝E" panose="02020900000000000000" pitchFamily="18" charset="-128"/>
              </a:rPr>
              <a:t>／定休日</a:t>
            </a:r>
            <a:r>
              <a:rPr lang="en-US" altLang="ja-JP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 </a:t>
            </a:r>
            <a:r>
              <a:rPr lang="ja-JP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HGP明朝E" panose="02020900000000000000" pitchFamily="18" charset="-128"/>
                <a:ea typeface="HGP明朝E" panose="02020900000000000000" pitchFamily="18" charset="-128"/>
              </a:rPr>
              <a:t>○曜日</a:t>
            </a:r>
            <a:endParaRPr lang="en-US" altLang="ja-JP" sz="1000" dirty="0">
              <a:solidFill>
                <a:schemeClr val="tx1">
                  <a:lumMod val="65000"/>
                  <a:lumOff val="35000"/>
                </a:schemeClr>
              </a:solidFill>
              <a:effectLst/>
              <a:latin typeface="HGP明朝E" panose="02020900000000000000" pitchFamily="18" charset="-128"/>
              <a:ea typeface="HGP明朝E" panose="02020900000000000000" pitchFamily="18" charset="-128"/>
            </a:endParaRPr>
          </a:p>
          <a:p>
            <a:pPr>
              <a:lnSpc>
                <a:spcPct val="150000"/>
              </a:lnSpc>
            </a:pPr>
            <a:r>
              <a:rPr lang="en-US" altLang="ja-JP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HGP明朝E" panose="02020900000000000000" pitchFamily="18" charset="-128"/>
                <a:ea typeface="HGP明朝E" panose="02020900000000000000" pitchFamily="18" charset="-128"/>
                <a:cs typeface="メイリオ"/>
              </a:rPr>
              <a:t>E-mail : sample-d@</a:t>
            </a:r>
            <a:r>
              <a:rPr lang="ja-JP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HGP明朝E" panose="02020900000000000000" pitchFamily="18" charset="-128"/>
                <a:ea typeface="HGP明朝E" panose="02020900000000000000" pitchFamily="18" charset="-128"/>
                <a:cs typeface="メイリオ"/>
              </a:rPr>
              <a:t>〇〇〇</a:t>
            </a:r>
            <a:r>
              <a:rPr lang="en-US" altLang="ja-JP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HGP明朝E" panose="02020900000000000000" pitchFamily="18" charset="-128"/>
                <a:ea typeface="HGP明朝E" panose="02020900000000000000" pitchFamily="18" charset="-128"/>
                <a:cs typeface="メイリオ"/>
              </a:rPr>
              <a:t>.</a:t>
            </a:r>
            <a:r>
              <a:rPr lang="en-US" altLang="ja-JP" sz="10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HGP明朝E" panose="02020900000000000000" pitchFamily="18" charset="-128"/>
                <a:ea typeface="HGP明朝E" panose="02020900000000000000" pitchFamily="18" charset="-128"/>
                <a:cs typeface="メイリオ"/>
              </a:rPr>
              <a:t>jp</a:t>
            </a:r>
            <a:endParaRPr lang="en-US" altLang="ja-JP" sz="1000" dirty="0">
              <a:solidFill>
                <a:schemeClr val="tx1">
                  <a:lumMod val="65000"/>
                  <a:lumOff val="35000"/>
                </a:schemeClr>
              </a:solidFill>
              <a:latin typeface="HGP明朝E" panose="02020900000000000000" pitchFamily="18" charset="-128"/>
              <a:ea typeface="HGP明朝E" panose="02020900000000000000" pitchFamily="18" charset="-128"/>
              <a:cs typeface="メイリオ"/>
            </a:endParaRPr>
          </a:p>
          <a:p>
            <a:pPr>
              <a:lnSpc>
                <a:spcPct val="150000"/>
              </a:lnSpc>
            </a:pPr>
            <a:r>
              <a:rPr lang="en-US" altLang="ja-JP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HGP明朝E" panose="02020900000000000000" pitchFamily="18" charset="-128"/>
                <a:ea typeface="HGP明朝E" panose="02020900000000000000" pitchFamily="18" charset="-128"/>
                <a:cs typeface="メイリオ"/>
              </a:rPr>
              <a:t>URL : https://www.</a:t>
            </a:r>
            <a:r>
              <a:rPr lang="ja-JP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HGP明朝E" panose="02020900000000000000" pitchFamily="18" charset="-128"/>
                <a:ea typeface="HGP明朝E" panose="02020900000000000000" pitchFamily="18" charset="-128"/>
                <a:cs typeface="メイリオ"/>
              </a:rPr>
              <a:t>〇〇〇</a:t>
            </a:r>
            <a:r>
              <a:rPr lang="en-US" altLang="ja-JP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HGP明朝E" panose="02020900000000000000" pitchFamily="18" charset="-128"/>
                <a:ea typeface="HGP明朝E" panose="02020900000000000000" pitchFamily="18" charset="-128"/>
                <a:cs typeface="メイリオ"/>
              </a:rPr>
              <a:t>.</a:t>
            </a:r>
            <a:r>
              <a:rPr lang="en-US" altLang="ja-JP" sz="10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HGP明朝E" panose="02020900000000000000" pitchFamily="18" charset="-128"/>
                <a:ea typeface="HGP明朝E" panose="02020900000000000000" pitchFamily="18" charset="-128"/>
                <a:cs typeface="メイリオ"/>
              </a:rPr>
              <a:t>jp</a:t>
            </a:r>
            <a:r>
              <a:rPr lang="en-US" altLang="ja-JP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HGP明朝E" panose="02020900000000000000" pitchFamily="18" charset="-128"/>
                <a:ea typeface="HGP明朝E" panose="02020900000000000000" pitchFamily="18" charset="-128"/>
                <a:cs typeface="メイリオ"/>
              </a:rPr>
              <a:t>/</a:t>
            </a:r>
          </a:p>
        </p:txBody>
      </p:sp>
      <p:sp>
        <p:nvSpPr>
          <p:cNvPr id="42" name="object 18">
            <a:extLst>
              <a:ext uri="{FF2B5EF4-FFF2-40B4-BE49-F238E27FC236}">
                <a16:creationId xmlns:a16="http://schemas.microsoft.com/office/drawing/2014/main" id="{C8420A62-251C-932C-296B-D4202F6E8639}"/>
              </a:ext>
            </a:extLst>
          </p:cNvPr>
          <p:cNvSpPr txBox="1"/>
          <p:nvPr/>
        </p:nvSpPr>
        <p:spPr>
          <a:xfrm>
            <a:off x="847439" y="10064933"/>
            <a:ext cx="919956" cy="43088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l">
              <a:lnSpc>
                <a:spcPct val="100000"/>
              </a:lnSpc>
            </a:pPr>
            <a:r>
              <a:rPr sz="2800" dirty="0">
                <a:solidFill>
                  <a:schemeClr val="tx1">
                    <a:lumMod val="65000"/>
                    <a:lumOff val="35000"/>
                  </a:schemeClr>
                </a:solidFill>
                <a:latin typeface="HGP明朝E" panose="02020900000000000000" pitchFamily="18" charset="-128"/>
                <a:ea typeface="HGP明朝E" panose="02020900000000000000" pitchFamily="18" charset="-128"/>
                <a:cs typeface="メイリオ"/>
              </a:rPr>
              <a:t>TEL</a:t>
            </a:r>
          </a:p>
        </p:txBody>
      </p:sp>
      <p:sp>
        <p:nvSpPr>
          <p:cNvPr id="43" name="object 18">
            <a:extLst>
              <a:ext uri="{FF2B5EF4-FFF2-40B4-BE49-F238E27FC236}">
                <a16:creationId xmlns:a16="http://schemas.microsoft.com/office/drawing/2014/main" id="{CC9ED206-F327-FE2A-8E38-8BD6D2019E39}"/>
              </a:ext>
            </a:extLst>
          </p:cNvPr>
          <p:cNvSpPr txBox="1"/>
          <p:nvPr/>
        </p:nvSpPr>
        <p:spPr>
          <a:xfrm>
            <a:off x="1615583" y="9992318"/>
            <a:ext cx="2577629" cy="569387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 algn="l">
              <a:lnSpc>
                <a:spcPct val="100000"/>
              </a:lnSpc>
            </a:pPr>
            <a:r>
              <a:rPr sz="3700" spc="-250" dirty="0">
                <a:solidFill>
                  <a:schemeClr val="tx1">
                    <a:lumMod val="65000"/>
                    <a:lumOff val="35000"/>
                  </a:schemeClr>
                </a:solidFill>
                <a:latin typeface="HGP明朝E" panose="02020900000000000000" pitchFamily="18" charset="-128"/>
                <a:ea typeface="HGP明朝E" panose="02020900000000000000" pitchFamily="18" charset="-128"/>
                <a:cs typeface="メイリオ"/>
              </a:rPr>
              <a:t>000-000-0000</a:t>
            </a:r>
          </a:p>
        </p:txBody>
      </p:sp>
      <p:pic>
        <p:nvPicPr>
          <p:cNvPr id="49" name="図プレースホルダー 48">
            <a:extLst>
              <a:ext uri="{FF2B5EF4-FFF2-40B4-BE49-F238E27FC236}">
                <a16:creationId xmlns:a16="http://schemas.microsoft.com/office/drawing/2014/main" id="{EA415ABE-C7EF-C037-525B-F73EC77319E7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366" b="22366"/>
          <a:stretch>
            <a:fillRect/>
          </a:stretch>
        </p:blipFill>
        <p:spPr>
          <a:xfrm>
            <a:off x="4997450" y="8951913"/>
            <a:ext cx="2419350" cy="1603375"/>
          </a:xfrm>
        </p:spPr>
      </p:pic>
      <p:sp>
        <p:nvSpPr>
          <p:cNvPr id="52" name="二等辺三角形 51">
            <a:extLst>
              <a:ext uri="{FF2B5EF4-FFF2-40B4-BE49-F238E27FC236}">
                <a16:creationId xmlns:a16="http://schemas.microsoft.com/office/drawing/2014/main" id="{8D19079B-A222-626A-B668-A0575AD111CA}"/>
              </a:ext>
            </a:extLst>
          </p:cNvPr>
          <p:cNvSpPr/>
          <p:nvPr/>
        </p:nvSpPr>
        <p:spPr>
          <a:xfrm rot="16200000">
            <a:off x="6938594" y="5944080"/>
            <a:ext cx="591519" cy="650642"/>
          </a:xfrm>
          <a:prstGeom prst="triangle">
            <a:avLst/>
          </a:prstGeom>
          <a:solidFill>
            <a:srgbClr val="FFB31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3" name="二等辺三角形 52">
            <a:extLst>
              <a:ext uri="{FF2B5EF4-FFF2-40B4-BE49-F238E27FC236}">
                <a16:creationId xmlns:a16="http://schemas.microsoft.com/office/drawing/2014/main" id="{7166BCC7-6E09-F179-A5B7-D2A7A52D1DAA}"/>
              </a:ext>
            </a:extLst>
          </p:cNvPr>
          <p:cNvSpPr/>
          <p:nvPr/>
        </p:nvSpPr>
        <p:spPr>
          <a:xfrm rot="5400000">
            <a:off x="29561" y="5968828"/>
            <a:ext cx="591519" cy="650642"/>
          </a:xfrm>
          <a:prstGeom prst="triangle">
            <a:avLst/>
          </a:prstGeom>
          <a:solidFill>
            <a:srgbClr val="FFB31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57" name="直線コネクタ 56">
            <a:extLst>
              <a:ext uri="{FF2B5EF4-FFF2-40B4-BE49-F238E27FC236}">
                <a16:creationId xmlns:a16="http://schemas.microsoft.com/office/drawing/2014/main" id="{D864DA9D-8D90-78D7-22F0-69557F002B98}"/>
              </a:ext>
            </a:extLst>
          </p:cNvPr>
          <p:cNvCxnSpPr>
            <a:cxnSpLocks/>
          </p:cNvCxnSpPr>
          <p:nvPr/>
        </p:nvCxnSpPr>
        <p:spPr>
          <a:xfrm>
            <a:off x="-1" y="7543989"/>
            <a:ext cx="7559674" cy="0"/>
          </a:xfrm>
          <a:prstGeom prst="line">
            <a:avLst/>
          </a:prstGeom>
          <a:ln w="28575">
            <a:solidFill>
              <a:srgbClr val="FFB319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正方形/長方形 61">
            <a:extLst>
              <a:ext uri="{FF2B5EF4-FFF2-40B4-BE49-F238E27FC236}">
                <a16:creationId xmlns:a16="http://schemas.microsoft.com/office/drawing/2014/main" id="{7C244CE7-705B-3022-4DC5-8EADACAC21E3}"/>
              </a:ext>
            </a:extLst>
          </p:cNvPr>
          <p:cNvSpPr/>
          <p:nvPr/>
        </p:nvSpPr>
        <p:spPr>
          <a:xfrm>
            <a:off x="0" y="4396535"/>
            <a:ext cx="7559675" cy="1270364"/>
          </a:xfrm>
          <a:prstGeom prst="rect">
            <a:avLst/>
          </a:prstGeom>
          <a:solidFill>
            <a:srgbClr val="FFB319">
              <a:alpha val="59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3" name="テキスト ボックス 62">
            <a:extLst>
              <a:ext uri="{FF2B5EF4-FFF2-40B4-BE49-F238E27FC236}">
                <a16:creationId xmlns:a16="http://schemas.microsoft.com/office/drawing/2014/main" id="{52D4B13A-0704-B1FC-4DBD-550A27CFE3B1}"/>
              </a:ext>
            </a:extLst>
          </p:cNvPr>
          <p:cNvSpPr txBox="1"/>
          <p:nvPr/>
        </p:nvSpPr>
        <p:spPr>
          <a:xfrm>
            <a:off x="0" y="4615262"/>
            <a:ext cx="7559675" cy="830997"/>
          </a:xfrm>
          <a:prstGeom prst="rect">
            <a:avLst/>
          </a:prstGeom>
          <a:noFill/>
          <a:effectLst>
            <a:outerShdw blurRad="50800" dist="50800" dir="2700000" algn="tl" rotWithShape="0">
              <a:schemeClr val="bg1">
                <a:alpha val="40000"/>
              </a:scheme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4800" dirty="0">
                <a:solidFill>
                  <a:schemeClr val="bg1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新規入塾生も随時募集中！</a:t>
            </a:r>
          </a:p>
        </p:txBody>
      </p:sp>
    </p:spTree>
    <p:extLst>
      <p:ext uri="{BB962C8B-B14F-4D97-AF65-F5344CB8AC3E}">
        <p14:creationId xmlns:p14="http://schemas.microsoft.com/office/powerpoint/2010/main" val="193969019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194</TotalTime>
  <Words>89</Words>
  <PresentationFormat>ユーザー設定</PresentationFormat>
  <Paragraphs>23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HGP明朝E</vt:lpstr>
      <vt:lpstr>游ゴシック Medium</vt:lpstr>
      <vt:lpstr>Arial</vt:lpstr>
      <vt:lpstr>Calibri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2023-10-16T04:15:45Z</dcterms:created>
  <dcterms:modified xsi:type="dcterms:W3CDTF">2024-02-21T08:51:02Z</dcterms:modified>
</cp:coreProperties>
</file>