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096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3" name="bg object 32">
            <a:extLst>
              <a:ext uri="{FF2B5EF4-FFF2-40B4-BE49-F238E27FC236}">
                <a16:creationId xmlns:a16="http://schemas.microsoft.com/office/drawing/2014/main" id="{69BA6988-F23F-EBE9-E60A-06C84777828F}"/>
              </a:ext>
            </a:extLst>
          </p:cNvPr>
          <p:cNvSpPr/>
          <p:nvPr/>
        </p:nvSpPr>
        <p:spPr>
          <a:xfrm>
            <a:off x="431999" y="5316851"/>
            <a:ext cx="9466580" cy="1915160"/>
          </a:xfrm>
          <a:custGeom>
            <a:avLst/>
            <a:gdLst/>
            <a:ahLst/>
            <a:cxnLst/>
            <a:rect l="l" t="t" r="r" b="b"/>
            <a:pathLst>
              <a:path w="9466580" h="1915159">
                <a:moveTo>
                  <a:pt x="9466287" y="0"/>
                </a:moveTo>
                <a:lnTo>
                  <a:pt x="0" y="0"/>
                </a:lnTo>
                <a:lnTo>
                  <a:pt x="0" y="1914817"/>
                </a:lnTo>
                <a:lnTo>
                  <a:pt x="9466287" y="1914817"/>
                </a:lnTo>
                <a:lnTo>
                  <a:pt x="9466287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CE2E4F9-C164-6DF4-6ECB-45BF7EBD00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84" y="5255026"/>
            <a:ext cx="1923292" cy="1883668"/>
          </a:xfrm>
          <a:prstGeom prst="rect">
            <a:avLst/>
          </a:prstGeom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A500D1A4-AF94-1219-411F-160191D0D6F2}"/>
              </a:ext>
            </a:extLst>
          </p:cNvPr>
          <p:cNvSpPr/>
          <p:nvPr userDrawn="1"/>
        </p:nvSpPr>
        <p:spPr>
          <a:xfrm>
            <a:off x="1058121" y="1578720"/>
            <a:ext cx="8216265" cy="3609975"/>
          </a:xfrm>
          <a:custGeom>
            <a:avLst/>
            <a:gdLst/>
            <a:ahLst/>
            <a:cxnLst/>
            <a:rect l="l" t="t" r="r" b="b"/>
            <a:pathLst>
              <a:path w="8216265" h="3609975">
                <a:moveTo>
                  <a:pt x="8215757" y="3609759"/>
                </a:moveTo>
                <a:lnTo>
                  <a:pt x="0" y="3609759"/>
                </a:lnTo>
                <a:lnTo>
                  <a:pt x="0" y="0"/>
                </a:lnTo>
                <a:lnTo>
                  <a:pt x="8215757" y="0"/>
                </a:lnTo>
                <a:lnTo>
                  <a:pt x="8215757" y="3609759"/>
                </a:lnTo>
                <a:close/>
              </a:path>
            </a:pathLst>
          </a:custGeom>
          <a:ln w="254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0779391F-D00C-AC40-2861-F8EC6B3FA3AC}"/>
              </a:ext>
            </a:extLst>
          </p:cNvPr>
          <p:cNvSpPr txBox="1"/>
          <p:nvPr/>
        </p:nvSpPr>
        <p:spPr>
          <a:xfrm>
            <a:off x="2575486" y="5316851"/>
            <a:ext cx="6696000" cy="1577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ja-JP" sz="10250" kern="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10</a:t>
            </a:r>
            <a:r>
              <a:rPr sz="10250" kern="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kmコース</a:t>
            </a:r>
            <a:endParaRPr sz="10250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8" name="object 21">
            <a:extLst>
              <a:ext uri="{FF2B5EF4-FFF2-40B4-BE49-F238E27FC236}">
                <a16:creationId xmlns:a16="http://schemas.microsoft.com/office/drawing/2014/main" id="{5801CEC6-BA9F-91E2-6512-D9113FF9A1B5}"/>
              </a:ext>
            </a:extLst>
          </p:cNvPr>
          <p:cNvSpPr txBox="1"/>
          <p:nvPr/>
        </p:nvSpPr>
        <p:spPr>
          <a:xfrm>
            <a:off x="1063486" y="368202"/>
            <a:ext cx="8208000" cy="5330847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sz="3600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067</a:t>
            </a:r>
            <a:endParaRPr sz="3600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9" name="object 21">
            <a:extLst>
              <a:ext uri="{FF2B5EF4-FFF2-40B4-BE49-F238E27FC236}">
                <a16:creationId xmlns:a16="http://schemas.microsoft.com/office/drawing/2014/main" id="{255D93A4-2619-62B8-AD1F-B8ABB96A4D9A}"/>
              </a:ext>
            </a:extLst>
          </p:cNvPr>
          <p:cNvSpPr txBox="1"/>
          <p:nvPr/>
        </p:nvSpPr>
        <p:spPr>
          <a:xfrm>
            <a:off x="1520616" y="727975"/>
            <a:ext cx="7283450" cy="51822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endParaRPr sz="33800" dirty="0">
              <a:latin typeface="ＤＦＰ平成ゴシック体W7"/>
              <a:cs typeface="ＤＦＰ平成ゴシック体W7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E978E3B2-39E2-0C97-D84E-704FA4664657}"/>
              </a:ext>
            </a:extLst>
          </p:cNvPr>
          <p:cNvSpPr txBox="1"/>
          <p:nvPr/>
        </p:nvSpPr>
        <p:spPr>
          <a:xfrm>
            <a:off x="2575486" y="741830"/>
            <a:ext cx="6696000" cy="7200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r>
              <a:rPr sz="4600" b="1" kern="0" dirty="0">
                <a:solidFill>
                  <a:srgbClr val="F7941D"/>
                </a:solidFill>
                <a:latin typeface="ＭＳ Ｐゴシック" panose="020B0600070205080204" pitchFamily="50" charset="-128"/>
                <a:cs typeface="ＤＦＰ平成ゴシック体W7"/>
              </a:rPr>
              <a:t>スプリントマラソン大会</a:t>
            </a:r>
            <a:endParaRPr sz="4600" b="1" kern="0" dirty="0">
              <a:latin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C329F03-2873-0451-1209-6BB4FA7FC6FC}"/>
              </a:ext>
            </a:extLst>
          </p:cNvPr>
          <p:cNvSpPr/>
          <p:nvPr/>
        </p:nvSpPr>
        <p:spPr>
          <a:xfrm>
            <a:off x="1059964" y="828000"/>
            <a:ext cx="1260000" cy="6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ＤＦＰ平成ゴシック体W7</vt:lpstr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2025-03-18T04:37:09Z</dcterms:created>
  <dcterms:modified xsi:type="dcterms:W3CDTF">2025-03-18T04:37:15Z</dcterms:modified>
</cp:coreProperties>
</file>