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472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bg object 32">
            <a:extLst>
              <a:ext uri="{FF2B5EF4-FFF2-40B4-BE49-F238E27FC236}">
                <a16:creationId xmlns:a16="http://schemas.microsoft.com/office/drawing/2014/main" id="{F0B34596-6E73-04F3-FEF4-C78D8D1B1B0D}"/>
              </a:ext>
            </a:extLst>
          </p:cNvPr>
          <p:cNvSpPr/>
          <p:nvPr/>
        </p:nvSpPr>
        <p:spPr>
          <a:xfrm>
            <a:off x="431455" y="6001558"/>
            <a:ext cx="10908030" cy="2206625"/>
          </a:xfrm>
          <a:custGeom>
            <a:avLst/>
            <a:gdLst/>
            <a:ahLst/>
            <a:cxnLst/>
            <a:rect l="l" t="t" r="r" b="b"/>
            <a:pathLst>
              <a:path w="10908030" h="2206625">
                <a:moveTo>
                  <a:pt x="10908004" y="0"/>
                </a:moveTo>
                <a:lnTo>
                  <a:pt x="0" y="0"/>
                </a:lnTo>
                <a:lnTo>
                  <a:pt x="0" y="2206447"/>
                </a:lnTo>
                <a:lnTo>
                  <a:pt x="10908004" y="2206447"/>
                </a:lnTo>
                <a:lnTo>
                  <a:pt x="10908004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B9C00BA-7323-0686-47C1-0E2C4050D4B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65" y="6182355"/>
            <a:ext cx="1722124" cy="1676403"/>
          </a:xfrm>
          <a:prstGeom prst="rect">
            <a:avLst/>
          </a:prstGeom>
        </p:spPr>
      </p:pic>
      <p:sp>
        <p:nvSpPr>
          <p:cNvPr id="5" name="object 4">
            <a:extLst>
              <a:ext uri="{FF2B5EF4-FFF2-40B4-BE49-F238E27FC236}">
                <a16:creationId xmlns:a16="http://schemas.microsoft.com/office/drawing/2014/main" id="{6CC83BA0-0D3E-9049-1AA0-2DF5C9D42B68}"/>
              </a:ext>
            </a:extLst>
          </p:cNvPr>
          <p:cNvSpPr/>
          <p:nvPr userDrawn="1"/>
        </p:nvSpPr>
        <p:spPr>
          <a:xfrm>
            <a:off x="1152049" y="1694099"/>
            <a:ext cx="9467215" cy="4159885"/>
          </a:xfrm>
          <a:custGeom>
            <a:avLst/>
            <a:gdLst/>
            <a:ahLst/>
            <a:cxnLst/>
            <a:rect l="l" t="t" r="r" b="b"/>
            <a:pathLst>
              <a:path w="9467215" h="4159885">
                <a:moveTo>
                  <a:pt x="9467024" y="4159529"/>
                </a:moveTo>
                <a:lnTo>
                  <a:pt x="0" y="4159529"/>
                </a:lnTo>
                <a:lnTo>
                  <a:pt x="0" y="0"/>
                </a:lnTo>
                <a:lnTo>
                  <a:pt x="9467024" y="0"/>
                </a:lnTo>
                <a:lnTo>
                  <a:pt x="9467024" y="4159529"/>
                </a:lnTo>
                <a:close/>
              </a:path>
            </a:pathLst>
          </a:custGeom>
          <a:ln w="254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7">
            <a:extLst>
              <a:ext uri="{FF2B5EF4-FFF2-40B4-BE49-F238E27FC236}">
                <a16:creationId xmlns:a16="http://schemas.microsoft.com/office/drawing/2014/main" id="{1EE79002-E5C5-BC4A-A488-DF5E1D859BFB}"/>
              </a:ext>
            </a:extLst>
          </p:cNvPr>
          <p:cNvSpPr txBox="1"/>
          <p:nvPr/>
        </p:nvSpPr>
        <p:spPr>
          <a:xfrm>
            <a:off x="1159663" y="574768"/>
            <a:ext cx="9454074" cy="5643633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/>
          <a:p>
            <a:pPr algn="ctr"/>
            <a:r>
              <a:rPr sz="42000" b="1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067</a:t>
            </a:r>
            <a:endParaRPr sz="420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117E5C70-9B38-7CF6-4654-3727BD86564E}"/>
              </a:ext>
            </a:extLst>
          </p:cNvPr>
          <p:cNvSpPr txBox="1"/>
          <p:nvPr/>
        </p:nvSpPr>
        <p:spPr>
          <a:xfrm>
            <a:off x="2918348" y="6001558"/>
            <a:ext cx="7695390" cy="185050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11800" b="1" kern="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10</a:t>
            </a:r>
            <a:r>
              <a:rPr sz="11800" b="1" kern="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kmコース</a:t>
            </a:r>
            <a:endParaRPr sz="1180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0CA37D32-D160-A77F-20D7-2EF42480A4B8}"/>
              </a:ext>
            </a:extLst>
          </p:cNvPr>
          <p:cNvSpPr txBox="1"/>
          <p:nvPr/>
        </p:nvSpPr>
        <p:spPr>
          <a:xfrm>
            <a:off x="2918348" y="731710"/>
            <a:ext cx="7744459" cy="8680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r>
              <a:rPr sz="5500" b="1" kern="0" dirty="0">
                <a:solidFill>
                  <a:srgbClr val="F7941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スプリントマラソン大会</a:t>
            </a:r>
            <a:endParaRPr sz="550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4BECB54-B76E-A80E-2110-F62EECD79FFB}"/>
              </a:ext>
            </a:extLst>
          </p:cNvPr>
          <p:cNvSpPr/>
          <p:nvPr/>
        </p:nvSpPr>
        <p:spPr>
          <a:xfrm>
            <a:off x="1159663" y="818249"/>
            <a:ext cx="1440000" cy="7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2025-03-18T04:36:56Z</dcterms:created>
  <dcterms:modified xsi:type="dcterms:W3CDTF">2025-03-18T04:37:01Z</dcterms:modified>
</cp:coreProperties>
</file>