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6" r:id="rId2"/>
  </p:sldIdLst>
  <p:sldSz cx="10331450" cy="76327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90" d="100"/>
          <a:sy n="90" d="100"/>
        </p:scale>
        <p:origin x="191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52199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穴あけ位置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FCF91BD8-904D-640A-9D11-14569DA24C86}"/>
              </a:ext>
            </a:extLst>
          </p:cNvPr>
          <p:cNvGrpSpPr/>
          <p:nvPr userDrawn="1"/>
        </p:nvGrpSpPr>
        <p:grpSpPr>
          <a:xfrm>
            <a:off x="810000" y="810000"/>
            <a:ext cx="8712000" cy="6012000"/>
            <a:chOff x="810000" y="810000"/>
            <a:chExt cx="8712000" cy="6012000"/>
          </a:xfrm>
        </p:grpSpPr>
        <p:sp>
          <p:nvSpPr>
            <p:cNvPr id="35" name="楕円 34">
              <a:extLst>
                <a:ext uri="{FF2B5EF4-FFF2-40B4-BE49-F238E27FC236}">
                  <a16:creationId xmlns:a16="http://schemas.microsoft.com/office/drawing/2014/main" id="{7F64A97F-98D8-13E2-6CC2-DB246CDAB612}"/>
                </a:ext>
              </a:extLst>
            </p:cNvPr>
            <p:cNvSpPr/>
            <p:nvPr userDrawn="1"/>
          </p:nvSpPr>
          <p:spPr>
            <a:xfrm>
              <a:off x="810000" y="810000"/>
              <a:ext cx="180000" cy="180000"/>
            </a:xfrm>
            <a:prstGeom prst="ellipse">
              <a:avLst/>
            </a:prstGeom>
            <a:noFill/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8" name="楕円 37">
              <a:extLst>
                <a:ext uri="{FF2B5EF4-FFF2-40B4-BE49-F238E27FC236}">
                  <a16:creationId xmlns:a16="http://schemas.microsoft.com/office/drawing/2014/main" id="{6CC9629C-38B4-15DA-531C-A0BCC6C2E1B3}"/>
                </a:ext>
              </a:extLst>
            </p:cNvPr>
            <p:cNvSpPr/>
            <p:nvPr userDrawn="1"/>
          </p:nvSpPr>
          <p:spPr>
            <a:xfrm>
              <a:off x="9342000" y="810000"/>
              <a:ext cx="180000" cy="180000"/>
            </a:xfrm>
            <a:prstGeom prst="ellipse">
              <a:avLst/>
            </a:prstGeom>
            <a:noFill/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楕円 40">
              <a:extLst>
                <a:ext uri="{FF2B5EF4-FFF2-40B4-BE49-F238E27FC236}">
                  <a16:creationId xmlns:a16="http://schemas.microsoft.com/office/drawing/2014/main" id="{E17BAEBD-44B3-E023-2906-9D863E9936B8}"/>
                </a:ext>
              </a:extLst>
            </p:cNvPr>
            <p:cNvSpPr/>
            <p:nvPr userDrawn="1"/>
          </p:nvSpPr>
          <p:spPr>
            <a:xfrm>
              <a:off x="9342000" y="6642000"/>
              <a:ext cx="180000" cy="180000"/>
            </a:xfrm>
            <a:prstGeom prst="ellipse">
              <a:avLst/>
            </a:prstGeom>
            <a:noFill/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4" name="楕円 43">
              <a:extLst>
                <a:ext uri="{FF2B5EF4-FFF2-40B4-BE49-F238E27FC236}">
                  <a16:creationId xmlns:a16="http://schemas.microsoft.com/office/drawing/2014/main" id="{C7D10056-33B7-19DB-0FAF-68CE83AC39F7}"/>
                </a:ext>
              </a:extLst>
            </p:cNvPr>
            <p:cNvSpPr/>
            <p:nvPr userDrawn="1"/>
          </p:nvSpPr>
          <p:spPr>
            <a:xfrm>
              <a:off x="810000" y="6642000"/>
              <a:ext cx="180000" cy="180000"/>
            </a:xfrm>
            <a:prstGeom prst="ellipse">
              <a:avLst/>
            </a:prstGeom>
            <a:noFill/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6962315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FFC096E7-38DA-D393-CFAA-86E8CFE6C445}"/>
              </a:ext>
            </a:extLst>
          </p:cNvPr>
          <p:cNvSpPr/>
          <p:nvPr userDrawn="1"/>
        </p:nvSpPr>
        <p:spPr>
          <a:xfrm>
            <a:off x="432000" y="432000"/>
            <a:ext cx="9468000" cy="6768000"/>
          </a:xfrm>
          <a:prstGeom prst="rect">
            <a:avLst/>
          </a:prstGeom>
          <a:solidFill>
            <a:schemeClr val="bg1"/>
          </a:solidFill>
          <a:ln w="6350"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4434AA0A-7F78-C5CF-5329-3EEDC9065BD9}"/>
              </a:ext>
            </a:extLst>
          </p:cNvPr>
          <p:cNvGrpSpPr/>
          <p:nvPr userDrawn="1"/>
        </p:nvGrpSpPr>
        <p:grpSpPr>
          <a:xfrm>
            <a:off x="439200" y="396000"/>
            <a:ext cx="9464040" cy="6803637"/>
            <a:chOff x="441943" y="396283"/>
            <a:chExt cx="9464040" cy="6803637"/>
          </a:xfrm>
        </p:grpSpPr>
        <p:sp>
          <p:nvSpPr>
            <p:cNvPr id="2" name="bg object 32">
              <a:extLst>
                <a:ext uri="{FF2B5EF4-FFF2-40B4-BE49-F238E27FC236}">
                  <a16:creationId xmlns:a16="http://schemas.microsoft.com/office/drawing/2014/main" id="{7A470689-F7D9-6F6E-1025-27020E0F8C27}"/>
                </a:ext>
              </a:extLst>
            </p:cNvPr>
            <p:cNvSpPr/>
            <p:nvPr userDrawn="1"/>
          </p:nvSpPr>
          <p:spPr>
            <a:xfrm>
              <a:off x="441943" y="6568730"/>
              <a:ext cx="9464040" cy="631190"/>
            </a:xfrm>
            <a:custGeom>
              <a:avLst/>
              <a:gdLst/>
              <a:ahLst/>
              <a:cxnLst/>
              <a:rect l="l" t="t" r="r" b="b"/>
              <a:pathLst>
                <a:path w="9464040" h="631190">
                  <a:moveTo>
                    <a:pt x="0" y="631113"/>
                  </a:moveTo>
                  <a:lnTo>
                    <a:pt x="9463620" y="631113"/>
                  </a:lnTo>
                  <a:lnTo>
                    <a:pt x="9463620" y="0"/>
                  </a:lnTo>
                  <a:lnTo>
                    <a:pt x="0" y="0"/>
                  </a:lnTo>
                  <a:lnTo>
                    <a:pt x="0" y="631113"/>
                  </a:lnTo>
                  <a:close/>
                </a:path>
              </a:pathLst>
            </a:custGeom>
            <a:solidFill>
              <a:srgbClr val="00B26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3" name="bg object 33">
              <a:extLst>
                <a:ext uri="{FF2B5EF4-FFF2-40B4-BE49-F238E27FC236}">
                  <a16:creationId xmlns:a16="http://schemas.microsoft.com/office/drawing/2014/main" id="{BC93051B-8B2D-9588-829C-38F4D7944FB1}"/>
                </a:ext>
              </a:extLst>
            </p:cNvPr>
            <p:cNvSpPr/>
            <p:nvPr userDrawn="1"/>
          </p:nvSpPr>
          <p:spPr>
            <a:xfrm>
              <a:off x="441943" y="434922"/>
              <a:ext cx="9464040" cy="5648325"/>
            </a:xfrm>
            <a:custGeom>
              <a:avLst/>
              <a:gdLst/>
              <a:ahLst/>
              <a:cxnLst/>
              <a:rect l="l" t="t" r="r" b="b"/>
              <a:pathLst>
                <a:path w="9464040" h="5648325">
                  <a:moveTo>
                    <a:pt x="0" y="5648325"/>
                  </a:moveTo>
                  <a:lnTo>
                    <a:pt x="9463620" y="5648325"/>
                  </a:lnTo>
                  <a:lnTo>
                    <a:pt x="9463620" y="0"/>
                  </a:lnTo>
                  <a:lnTo>
                    <a:pt x="0" y="0"/>
                  </a:lnTo>
                  <a:lnTo>
                    <a:pt x="0" y="5648325"/>
                  </a:lnTo>
                  <a:close/>
                </a:path>
              </a:pathLst>
            </a:custGeom>
            <a:solidFill>
              <a:srgbClr val="00B26A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pic>
          <p:nvPicPr>
            <p:cNvPr id="4" name="図 3">
              <a:extLst>
                <a:ext uri="{FF2B5EF4-FFF2-40B4-BE49-F238E27FC236}">
                  <a16:creationId xmlns:a16="http://schemas.microsoft.com/office/drawing/2014/main" id="{6FB3D84D-B997-3681-2917-C5571CBDA6CA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4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2645098" y="396283"/>
              <a:ext cx="5099314" cy="5099314"/>
            </a:xfrm>
            <a:prstGeom prst="rect">
              <a:avLst/>
            </a:prstGeom>
          </p:spPr>
        </p:pic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F54E1DC7-5DF6-0CA2-D1A4-CEFC3AC46910}"/>
              </a:ext>
            </a:extLst>
          </p:cNvPr>
          <p:cNvGrpSpPr/>
          <p:nvPr userDrawn="1"/>
        </p:nvGrpSpPr>
        <p:grpSpPr>
          <a:xfrm>
            <a:off x="82566" y="82878"/>
            <a:ext cx="10166317" cy="7466243"/>
            <a:chOff x="262841" y="46883"/>
            <a:chExt cx="10166317" cy="7466243"/>
          </a:xfrm>
        </p:grpSpPr>
        <p:grpSp>
          <p:nvGrpSpPr>
            <p:cNvPr id="9" name="object 2">
              <a:extLst>
                <a:ext uri="{FF2B5EF4-FFF2-40B4-BE49-F238E27FC236}">
                  <a16:creationId xmlns:a16="http://schemas.microsoft.com/office/drawing/2014/main" id="{426F8758-40A6-44F4-4B50-03655945C88A}"/>
                </a:ext>
              </a:extLst>
            </p:cNvPr>
            <p:cNvGrpSpPr/>
            <p:nvPr/>
          </p:nvGrpSpPr>
          <p:grpSpPr>
            <a:xfrm>
              <a:off x="286133" y="7054022"/>
              <a:ext cx="436245" cy="436245"/>
              <a:chOff x="286133" y="7054022"/>
              <a:chExt cx="436245" cy="436245"/>
            </a:xfrm>
          </p:grpSpPr>
          <p:sp>
            <p:nvSpPr>
              <p:cNvPr id="31" name="object 3">
                <a:extLst>
                  <a:ext uri="{FF2B5EF4-FFF2-40B4-BE49-F238E27FC236}">
                    <a16:creationId xmlns:a16="http://schemas.microsoft.com/office/drawing/2014/main" id="{3177B17B-4B95-883A-923D-D371CA0B2C93}"/>
                  </a:ext>
                </a:extLst>
              </p:cNvPr>
              <p:cNvSpPr/>
              <p:nvPr/>
            </p:nvSpPr>
            <p:spPr>
              <a:xfrm>
                <a:off x="288041" y="7055927"/>
                <a:ext cx="324485" cy="432434"/>
              </a:xfrm>
              <a:custGeom>
                <a:avLst/>
                <a:gdLst/>
                <a:ahLst/>
                <a:cxnLst/>
                <a:rect l="l" t="t" r="r" b="b"/>
                <a:pathLst>
                  <a:path w="324484" h="432434">
                    <a:moveTo>
                      <a:pt x="0" y="0"/>
                    </a:moveTo>
                    <a:lnTo>
                      <a:pt x="324002" y="0"/>
                    </a:lnTo>
                    <a:lnTo>
                      <a:pt x="324002" y="432003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  <p:sp>
            <p:nvSpPr>
              <p:cNvPr id="32" name="object 4">
                <a:extLst>
                  <a:ext uri="{FF2B5EF4-FFF2-40B4-BE49-F238E27FC236}">
                    <a16:creationId xmlns:a16="http://schemas.microsoft.com/office/drawing/2014/main" id="{27841FA2-14C5-C4D9-BD7F-AE9F16F999E3}"/>
                  </a:ext>
                </a:extLst>
              </p:cNvPr>
              <p:cNvSpPr/>
              <p:nvPr/>
            </p:nvSpPr>
            <p:spPr>
              <a:xfrm>
                <a:off x="288038" y="7163925"/>
                <a:ext cx="432434" cy="324485"/>
              </a:xfrm>
              <a:custGeom>
                <a:avLst/>
                <a:gdLst/>
                <a:ahLst/>
                <a:cxnLst/>
                <a:rect l="l" t="t" r="r" b="b"/>
                <a:pathLst>
                  <a:path w="432434" h="324484">
                    <a:moveTo>
                      <a:pt x="432003" y="324002"/>
                    </a:moveTo>
                    <a:lnTo>
                      <a:pt x="432003" y="0"/>
                    </a:lnTo>
                    <a:lnTo>
                      <a:pt x="0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</p:grpSp>
        <p:grpSp>
          <p:nvGrpSpPr>
            <p:cNvPr id="10" name="object 5">
              <a:extLst>
                <a:ext uri="{FF2B5EF4-FFF2-40B4-BE49-F238E27FC236}">
                  <a16:creationId xmlns:a16="http://schemas.microsoft.com/office/drawing/2014/main" id="{4E4616E1-384E-D6CC-0546-C6A3CF465E4E}"/>
                </a:ext>
              </a:extLst>
            </p:cNvPr>
            <p:cNvGrpSpPr/>
            <p:nvPr/>
          </p:nvGrpSpPr>
          <p:grpSpPr>
            <a:xfrm>
              <a:off x="286133" y="70175"/>
              <a:ext cx="436245" cy="436245"/>
              <a:chOff x="286133" y="70175"/>
              <a:chExt cx="436245" cy="436245"/>
            </a:xfrm>
          </p:grpSpPr>
          <p:sp>
            <p:nvSpPr>
              <p:cNvPr id="29" name="object 6">
                <a:extLst>
                  <a:ext uri="{FF2B5EF4-FFF2-40B4-BE49-F238E27FC236}">
                    <a16:creationId xmlns:a16="http://schemas.microsoft.com/office/drawing/2014/main" id="{6B627B10-CBD6-B378-2C8C-E3485512555E}"/>
                  </a:ext>
                </a:extLst>
              </p:cNvPr>
              <p:cNvSpPr/>
              <p:nvPr/>
            </p:nvSpPr>
            <p:spPr>
              <a:xfrm>
                <a:off x="288041" y="72080"/>
                <a:ext cx="324485" cy="432434"/>
              </a:xfrm>
              <a:custGeom>
                <a:avLst/>
                <a:gdLst/>
                <a:ahLst/>
                <a:cxnLst/>
                <a:rect l="l" t="t" r="r" b="b"/>
                <a:pathLst>
                  <a:path w="324484" h="432434">
                    <a:moveTo>
                      <a:pt x="0" y="432003"/>
                    </a:moveTo>
                    <a:lnTo>
                      <a:pt x="324002" y="432003"/>
                    </a:lnTo>
                    <a:lnTo>
                      <a:pt x="324002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  <p:sp>
            <p:nvSpPr>
              <p:cNvPr id="30" name="object 7">
                <a:extLst>
                  <a:ext uri="{FF2B5EF4-FFF2-40B4-BE49-F238E27FC236}">
                    <a16:creationId xmlns:a16="http://schemas.microsoft.com/office/drawing/2014/main" id="{773E5D9D-8EDC-746A-324E-A9888B5AF19A}"/>
                  </a:ext>
                </a:extLst>
              </p:cNvPr>
              <p:cNvSpPr/>
              <p:nvPr/>
            </p:nvSpPr>
            <p:spPr>
              <a:xfrm>
                <a:off x="288038" y="72082"/>
                <a:ext cx="432434" cy="324485"/>
              </a:xfrm>
              <a:custGeom>
                <a:avLst/>
                <a:gdLst/>
                <a:ahLst/>
                <a:cxnLst/>
                <a:rect l="l" t="t" r="r" b="b"/>
                <a:pathLst>
                  <a:path w="432434" h="324485">
                    <a:moveTo>
                      <a:pt x="432003" y="0"/>
                    </a:moveTo>
                    <a:lnTo>
                      <a:pt x="432003" y="324002"/>
                    </a:lnTo>
                    <a:lnTo>
                      <a:pt x="0" y="324002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</p:grpSp>
        <p:grpSp>
          <p:nvGrpSpPr>
            <p:cNvPr id="11" name="object 8">
              <a:extLst>
                <a:ext uri="{FF2B5EF4-FFF2-40B4-BE49-F238E27FC236}">
                  <a16:creationId xmlns:a16="http://schemas.microsoft.com/office/drawing/2014/main" id="{2BABCFEF-D020-EB8F-9FA1-D8F53CA82223}"/>
                </a:ext>
              </a:extLst>
            </p:cNvPr>
            <p:cNvGrpSpPr/>
            <p:nvPr/>
          </p:nvGrpSpPr>
          <p:grpSpPr>
            <a:xfrm>
              <a:off x="9970053" y="70175"/>
              <a:ext cx="436245" cy="436245"/>
              <a:chOff x="9970053" y="70175"/>
              <a:chExt cx="436245" cy="436245"/>
            </a:xfrm>
          </p:grpSpPr>
          <p:sp>
            <p:nvSpPr>
              <p:cNvPr id="27" name="object 9">
                <a:extLst>
                  <a:ext uri="{FF2B5EF4-FFF2-40B4-BE49-F238E27FC236}">
                    <a16:creationId xmlns:a16="http://schemas.microsoft.com/office/drawing/2014/main" id="{3DAA5A10-B31C-6196-5082-1B8BA73DB435}"/>
                  </a:ext>
                </a:extLst>
              </p:cNvPr>
              <p:cNvSpPr/>
              <p:nvPr/>
            </p:nvSpPr>
            <p:spPr>
              <a:xfrm>
                <a:off x="10079956" y="72080"/>
                <a:ext cx="324485" cy="432434"/>
              </a:xfrm>
              <a:custGeom>
                <a:avLst/>
                <a:gdLst/>
                <a:ahLst/>
                <a:cxnLst/>
                <a:rect l="l" t="t" r="r" b="b"/>
                <a:pathLst>
                  <a:path w="324484" h="432434">
                    <a:moveTo>
                      <a:pt x="324002" y="432003"/>
                    </a:moveTo>
                    <a:lnTo>
                      <a:pt x="0" y="432003"/>
                    </a:lnTo>
                    <a:lnTo>
                      <a:pt x="0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  <p:sp>
            <p:nvSpPr>
              <p:cNvPr id="28" name="object 10">
                <a:extLst>
                  <a:ext uri="{FF2B5EF4-FFF2-40B4-BE49-F238E27FC236}">
                    <a16:creationId xmlns:a16="http://schemas.microsoft.com/office/drawing/2014/main" id="{752CCA60-C36C-2A59-6D8C-0EA37F3396AE}"/>
                  </a:ext>
                </a:extLst>
              </p:cNvPr>
              <p:cNvSpPr/>
              <p:nvPr/>
            </p:nvSpPr>
            <p:spPr>
              <a:xfrm>
                <a:off x="9971958" y="72082"/>
                <a:ext cx="432434" cy="324485"/>
              </a:xfrm>
              <a:custGeom>
                <a:avLst/>
                <a:gdLst/>
                <a:ahLst/>
                <a:cxnLst/>
                <a:rect l="l" t="t" r="r" b="b"/>
                <a:pathLst>
                  <a:path w="432434" h="324485">
                    <a:moveTo>
                      <a:pt x="0" y="0"/>
                    </a:moveTo>
                    <a:lnTo>
                      <a:pt x="0" y="324002"/>
                    </a:lnTo>
                    <a:lnTo>
                      <a:pt x="432003" y="324002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</p:grpSp>
        <p:grpSp>
          <p:nvGrpSpPr>
            <p:cNvPr id="12" name="object 11">
              <a:extLst>
                <a:ext uri="{FF2B5EF4-FFF2-40B4-BE49-F238E27FC236}">
                  <a16:creationId xmlns:a16="http://schemas.microsoft.com/office/drawing/2014/main" id="{4AD3CD1B-29AB-5352-362C-554DA0029737}"/>
                </a:ext>
              </a:extLst>
            </p:cNvPr>
            <p:cNvGrpSpPr/>
            <p:nvPr/>
          </p:nvGrpSpPr>
          <p:grpSpPr>
            <a:xfrm>
              <a:off x="9970053" y="7054022"/>
              <a:ext cx="436245" cy="436245"/>
              <a:chOff x="9970053" y="7054022"/>
              <a:chExt cx="436245" cy="436245"/>
            </a:xfrm>
          </p:grpSpPr>
          <p:sp>
            <p:nvSpPr>
              <p:cNvPr id="25" name="object 12">
                <a:extLst>
                  <a:ext uri="{FF2B5EF4-FFF2-40B4-BE49-F238E27FC236}">
                    <a16:creationId xmlns:a16="http://schemas.microsoft.com/office/drawing/2014/main" id="{5529D5D8-2BDD-1322-4CAB-CD8E8895F808}"/>
                  </a:ext>
                </a:extLst>
              </p:cNvPr>
              <p:cNvSpPr/>
              <p:nvPr/>
            </p:nvSpPr>
            <p:spPr>
              <a:xfrm>
                <a:off x="10079956" y="7055927"/>
                <a:ext cx="324485" cy="432434"/>
              </a:xfrm>
              <a:custGeom>
                <a:avLst/>
                <a:gdLst/>
                <a:ahLst/>
                <a:cxnLst/>
                <a:rect l="l" t="t" r="r" b="b"/>
                <a:pathLst>
                  <a:path w="324484" h="432434">
                    <a:moveTo>
                      <a:pt x="324002" y="0"/>
                    </a:moveTo>
                    <a:lnTo>
                      <a:pt x="0" y="0"/>
                    </a:lnTo>
                    <a:lnTo>
                      <a:pt x="0" y="432003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  <p:sp>
            <p:nvSpPr>
              <p:cNvPr id="26" name="object 13">
                <a:extLst>
                  <a:ext uri="{FF2B5EF4-FFF2-40B4-BE49-F238E27FC236}">
                    <a16:creationId xmlns:a16="http://schemas.microsoft.com/office/drawing/2014/main" id="{EF0DC293-49D4-D6BD-A893-3DE577A14EBF}"/>
                  </a:ext>
                </a:extLst>
              </p:cNvPr>
              <p:cNvSpPr/>
              <p:nvPr/>
            </p:nvSpPr>
            <p:spPr>
              <a:xfrm>
                <a:off x="9971958" y="7163925"/>
                <a:ext cx="432434" cy="324485"/>
              </a:xfrm>
              <a:custGeom>
                <a:avLst/>
                <a:gdLst/>
                <a:ahLst/>
                <a:cxnLst/>
                <a:rect l="l" t="t" r="r" b="b"/>
                <a:pathLst>
                  <a:path w="432434" h="324484">
                    <a:moveTo>
                      <a:pt x="0" y="324002"/>
                    </a:moveTo>
                    <a:lnTo>
                      <a:pt x="0" y="0"/>
                    </a:lnTo>
                    <a:lnTo>
                      <a:pt x="432003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</p:grpSp>
        <p:grpSp>
          <p:nvGrpSpPr>
            <p:cNvPr id="13" name="object 14">
              <a:extLst>
                <a:ext uri="{FF2B5EF4-FFF2-40B4-BE49-F238E27FC236}">
                  <a16:creationId xmlns:a16="http://schemas.microsoft.com/office/drawing/2014/main" id="{F9274507-3428-7710-0B9D-B056C3F0EF32}"/>
                </a:ext>
              </a:extLst>
            </p:cNvPr>
            <p:cNvGrpSpPr/>
            <p:nvPr/>
          </p:nvGrpSpPr>
          <p:grpSpPr>
            <a:xfrm>
              <a:off x="262841" y="3322805"/>
              <a:ext cx="304800" cy="914400"/>
              <a:chOff x="262841" y="3322805"/>
              <a:chExt cx="304800" cy="914400"/>
            </a:xfrm>
          </p:grpSpPr>
          <p:sp>
            <p:nvSpPr>
              <p:cNvPr id="23" name="object 15">
                <a:extLst>
                  <a:ext uri="{FF2B5EF4-FFF2-40B4-BE49-F238E27FC236}">
                    <a16:creationId xmlns:a16="http://schemas.microsoft.com/office/drawing/2014/main" id="{F6218484-6CD0-D1EB-9601-5C1059D2D079}"/>
                  </a:ext>
                </a:extLst>
              </p:cNvPr>
              <p:cNvSpPr/>
              <p:nvPr/>
            </p:nvSpPr>
            <p:spPr>
              <a:xfrm>
                <a:off x="262841" y="3780005"/>
                <a:ext cx="304800" cy="0"/>
              </a:xfrm>
              <a:custGeom>
                <a:avLst/>
                <a:gdLst/>
                <a:ahLst/>
                <a:cxnLst/>
                <a:rect l="l" t="t" r="r" b="b"/>
                <a:pathLst>
                  <a:path w="304800">
                    <a:moveTo>
                      <a:pt x="0" y="0"/>
                    </a:moveTo>
                    <a:lnTo>
                      <a:pt x="304800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  <p:sp>
            <p:nvSpPr>
              <p:cNvPr id="24" name="object 16">
                <a:extLst>
                  <a:ext uri="{FF2B5EF4-FFF2-40B4-BE49-F238E27FC236}">
                    <a16:creationId xmlns:a16="http://schemas.microsoft.com/office/drawing/2014/main" id="{81B8D79C-849A-2A32-C3EB-2CF7C3FD2F09}"/>
                  </a:ext>
                </a:extLst>
              </p:cNvPr>
              <p:cNvSpPr/>
              <p:nvPr/>
            </p:nvSpPr>
            <p:spPr>
              <a:xfrm>
                <a:off x="491441" y="3322805"/>
                <a:ext cx="0" cy="914400"/>
              </a:xfrm>
              <a:custGeom>
                <a:avLst/>
                <a:gdLst/>
                <a:ahLst/>
                <a:cxnLst/>
                <a:rect l="l" t="t" r="r" b="b"/>
                <a:pathLst>
                  <a:path h="914400">
                    <a:moveTo>
                      <a:pt x="0" y="0"/>
                    </a:moveTo>
                    <a:lnTo>
                      <a:pt x="0" y="91440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</p:grpSp>
        <p:grpSp>
          <p:nvGrpSpPr>
            <p:cNvPr id="14" name="object 17">
              <a:extLst>
                <a:ext uri="{FF2B5EF4-FFF2-40B4-BE49-F238E27FC236}">
                  <a16:creationId xmlns:a16="http://schemas.microsoft.com/office/drawing/2014/main" id="{AAF7BFF1-D1FF-72D5-F989-7776C3023C9B}"/>
                </a:ext>
              </a:extLst>
            </p:cNvPr>
            <p:cNvGrpSpPr/>
            <p:nvPr/>
          </p:nvGrpSpPr>
          <p:grpSpPr>
            <a:xfrm>
              <a:off x="10124358" y="3322805"/>
              <a:ext cx="304800" cy="914400"/>
              <a:chOff x="10124358" y="3322805"/>
              <a:chExt cx="304800" cy="914400"/>
            </a:xfrm>
          </p:grpSpPr>
          <p:sp>
            <p:nvSpPr>
              <p:cNvPr id="21" name="object 18">
                <a:extLst>
                  <a:ext uri="{FF2B5EF4-FFF2-40B4-BE49-F238E27FC236}">
                    <a16:creationId xmlns:a16="http://schemas.microsoft.com/office/drawing/2014/main" id="{60961CBA-ACB5-F46D-FBDB-B1825EC9F05C}"/>
                  </a:ext>
                </a:extLst>
              </p:cNvPr>
              <p:cNvSpPr/>
              <p:nvPr/>
            </p:nvSpPr>
            <p:spPr>
              <a:xfrm>
                <a:off x="10124358" y="3780005"/>
                <a:ext cx="304800" cy="0"/>
              </a:xfrm>
              <a:custGeom>
                <a:avLst/>
                <a:gdLst/>
                <a:ahLst/>
                <a:cxnLst/>
                <a:rect l="l" t="t" r="r" b="b"/>
                <a:pathLst>
                  <a:path w="304800">
                    <a:moveTo>
                      <a:pt x="304800" y="0"/>
                    </a:moveTo>
                    <a:lnTo>
                      <a:pt x="0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  <p:sp>
            <p:nvSpPr>
              <p:cNvPr id="22" name="object 19">
                <a:extLst>
                  <a:ext uri="{FF2B5EF4-FFF2-40B4-BE49-F238E27FC236}">
                    <a16:creationId xmlns:a16="http://schemas.microsoft.com/office/drawing/2014/main" id="{752D57C7-92B5-DEB4-CCB2-12BCADE51808}"/>
                  </a:ext>
                </a:extLst>
              </p:cNvPr>
              <p:cNvSpPr/>
              <p:nvPr/>
            </p:nvSpPr>
            <p:spPr>
              <a:xfrm>
                <a:off x="10200558" y="3322805"/>
                <a:ext cx="0" cy="914400"/>
              </a:xfrm>
              <a:custGeom>
                <a:avLst/>
                <a:gdLst/>
                <a:ahLst/>
                <a:cxnLst/>
                <a:rect l="l" t="t" r="r" b="b"/>
                <a:pathLst>
                  <a:path h="914400">
                    <a:moveTo>
                      <a:pt x="0" y="914400"/>
                    </a:moveTo>
                    <a:lnTo>
                      <a:pt x="0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</p:grpSp>
        <p:grpSp>
          <p:nvGrpSpPr>
            <p:cNvPr id="15" name="object 20">
              <a:extLst>
                <a:ext uri="{FF2B5EF4-FFF2-40B4-BE49-F238E27FC236}">
                  <a16:creationId xmlns:a16="http://schemas.microsoft.com/office/drawing/2014/main" id="{40A302AE-9A2F-9AF1-A373-EA68DF83D319}"/>
                </a:ext>
              </a:extLst>
            </p:cNvPr>
            <p:cNvGrpSpPr/>
            <p:nvPr/>
          </p:nvGrpSpPr>
          <p:grpSpPr>
            <a:xfrm>
              <a:off x="4888800" y="46883"/>
              <a:ext cx="914400" cy="304800"/>
              <a:chOff x="4888800" y="46883"/>
              <a:chExt cx="914400" cy="304800"/>
            </a:xfrm>
          </p:grpSpPr>
          <p:sp>
            <p:nvSpPr>
              <p:cNvPr id="19" name="object 21">
                <a:extLst>
                  <a:ext uri="{FF2B5EF4-FFF2-40B4-BE49-F238E27FC236}">
                    <a16:creationId xmlns:a16="http://schemas.microsoft.com/office/drawing/2014/main" id="{5B0C6B63-FC53-A60F-2615-59073E99AF32}"/>
                  </a:ext>
                </a:extLst>
              </p:cNvPr>
              <p:cNvSpPr/>
              <p:nvPr/>
            </p:nvSpPr>
            <p:spPr>
              <a:xfrm>
                <a:off x="4888800" y="275483"/>
                <a:ext cx="914400" cy="0"/>
              </a:xfrm>
              <a:custGeom>
                <a:avLst/>
                <a:gdLst/>
                <a:ahLst/>
                <a:cxnLst/>
                <a:rect l="l" t="t" r="r" b="b"/>
                <a:pathLst>
                  <a:path w="914400">
                    <a:moveTo>
                      <a:pt x="0" y="0"/>
                    </a:moveTo>
                    <a:lnTo>
                      <a:pt x="914400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  <p:sp>
            <p:nvSpPr>
              <p:cNvPr id="20" name="object 22">
                <a:extLst>
                  <a:ext uri="{FF2B5EF4-FFF2-40B4-BE49-F238E27FC236}">
                    <a16:creationId xmlns:a16="http://schemas.microsoft.com/office/drawing/2014/main" id="{C0DF4488-8B6A-6A4D-4E84-52D32FF9D1D7}"/>
                  </a:ext>
                </a:extLst>
              </p:cNvPr>
              <p:cNvSpPr/>
              <p:nvPr/>
            </p:nvSpPr>
            <p:spPr>
              <a:xfrm>
                <a:off x="5346000" y="46883"/>
                <a:ext cx="0" cy="304800"/>
              </a:xfrm>
              <a:custGeom>
                <a:avLst/>
                <a:gdLst/>
                <a:ahLst/>
                <a:cxnLst/>
                <a:rect l="l" t="t" r="r" b="b"/>
                <a:pathLst>
                  <a:path h="304800">
                    <a:moveTo>
                      <a:pt x="0" y="0"/>
                    </a:moveTo>
                    <a:lnTo>
                      <a:pt x="0" y="30480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</p:grpSp>
        <p:grpSp>
          <p:nvGrpSpPr>
            <p:cNvPr id="16" name="object 23">
              <a:extLst>
                <a:ext uri="{FF2B5EF4-FFF2-40B4-BE49-F238E27FC236}">
                  <a16:creationId xmlns:a16="http://schemas.microsoft.com/office/drawing/2014/main" id="{813C57E5-F143-A594-7217-ED5CAC6559B9}"/>
                </a:ext>
              </a:extLst>
            </p:cNvPr>
            <p:cNvGrpSpPr/>
            <p:nvPr/>
          </p:nvGrpSpPr>
          <p:grpSpPr>
            <a:xfrm>
              <a:off x="4888800" y="7208326"/>
              <a:ext cx="914400" cy="304800"/>
              <a:chOff x="4888800" y="7208326"/>
              <a:chExt cx="914400" cy="304800"/>
            </a:xfrm>
          </p:grpSpPr>
          <p:sp>
            <p:nvSpPr>
              <p:cNvPr id="17" name="object 24">
                <a:extLst>
                  <a:ext uri="{FF2B5EF4-FFF2-40B4-BE49-F238E27FC236}">
                    <a16:creationId xmlns:a16="http://schemas.microsoft.com/office/drawing/2014/main" id="{4C8A2239-8392-5DAE-8F29-9C34C8E078C1}"/>
                  </a:ext>
                </a:extLst>
              </p:cNvPr>
              <p:cNvSpPr/>
              <p:nvPr/>
            </p:nvSpPr>
            <p:spPr>
              <a:xfrm>
                <a:off x="4888800" y="7284526"/>
                <a:ext cx="914400" cy="0"/>
              </a:xfrm>
              <a:custGeom>
                <a:avLst/>
                <a:gdLst/>
                <a:ahLst/>
                <a:cxnLst/>
                <a:rect l="l" t="t" r="r" b="b"/>
                <a:pathLst>
                  <a:path w="914400">
                    <a:moveTo>
                      <a:pt x="914400" y="0"/>
                    </a:moveTo>
                    <a:lnTo>
                      <a:pt x="0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  <p:sp>
            <p:nvSpPr>
              <p:cNvPr id="18" name="object 25">
                <a:extLst>
                  <a:ext uri="{FF2B5EF4-FFF2-40B4-BE49-F238E27FC236}">
                    <a16:creationId xmlns:a16="http://schemas.microsoft.com/office/drawing/2014/main" id="{CA76AC83-88D8-701E-52DB-135F11BD4DED}"/>
                  </a:ext>
                </a:extLst>
              </p:cNvPr>
              <p:cNvSpPr/>
              <p:nvPr/>
            </p:nvSpPr>
            <p:spPr>
              <a:xfrm>
                <a:off x="5346000" y="7208326"/>
                <a:ext cx="0" cy="304800"/>
              </a:xfrm>
              <a:custGeom>
                <a:avLst/>
                <a:gdLst/>
                <a:ahLst/>
                <a:cxnLst/>
                <a:rect l="l" t="t" r="r" b="b"/>
                <a:pathLst>
                  <a:path h="304800">
                    <a:moveTo>
                      <a:pt x="0" y="304799"/>
                    </a:moveTo>
                    <a:lnTo>
                      <a:pt x="0" y="0"/>
                    </a:lnTo>
                  </a:path>
                </a:pathLst>
              </a:custGeom>
              <a:ln w="3810">
                <a:solidFill>
                  <a:srgbClr val="000000"/>
                </a:solidFill>
              </a:ln>
            </p:spPr>
            <p:txBody>
              <a:bodyPr wrap="square" lIns="0" tIns="0" rIns="0" bIns="0" rtlCol="0"/>
              <a:lstStyle/>
              <a:p>
                <a:endParaRPr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9234224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xStyles>
    <p:titleStyle>
      <a:lvl1pPr algn="l" defTabSz="1017727" rtl="0" eaLnBrk="1" latinLnBrk="0" hangingPunct="1">
        <a:lnSpc>
          <a:spcPct val="90000"/>
        </a:lnSpc>
        <a:spcBef>
          <a:spcPct val="0"/>
        </a:spcBef>
        <a:buNone/>
        <a:defRPr kumimoji="1" sz="489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4432" indent="-254432" algn="l" defTabSz="1017727" rtl="0" eaLnBrk="1" latinLnBrk="0" hangingPunct="1">
        <a:lnSpc>
          <a:spcPct val="90000"/>
        </a:lnSpc>
        <a:spcBef>
          <a:spcPts val="1113"/>
        </a:spcBef>
        <a:buFont typeface="Arial" panose="020B0604020202020204" pitchFamily="34" charset="0"/>
        <a:buChar char="•"/>
        <a:defRPr kumimoji="1" sz="3116" kern="1200">
          <a:solidFill>
            <a:schemeClr val="tx1"/>
          </a:solidFill>
          <a:latin typeface="+mn-lt"/>
          <a:ea typeface="+mn-ea"/>
          <a:cs typeface="+mn-cs"/>
        </a:defRPr>
      </a:lvl1pPr>
      <a:lvl2pPr marL="763295" indent="-254432" algn="l" defTabSz="1017727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2671" kern="1200">
          <a:solidFill>
            <a:schemeClr val="tx1"/>
          </a:solidFill>
          <a:latin typeface="+mn-lt"/>
          <a:ea typeface="+mn-ea"/>
          <a:cs typeface="+mn-cs"/>
        </a:defRPr>
      </a:lvl2pPr>
      <a:lvl3pPr marL="1272159" indent="-254432" algn="l" defTabSz="1017727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2226" kern="1200">
          <a:solidFill>
            <a:schemeClr val="tx1"/>
          </a:solidFill>
          <a:latin typeface="+mn-lt"/>
          <a:ea typeface="+mn-ea"/>
          <a:cs typeface="+mn-cs"/>
        </a:defRPr>
      </a:lvl3pPr>
      <a:lvl4pPr marL="1781023" indent="-254432" algn="l" defTabSz="1017727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4pPr>
      <a:lvl5pPr marL="2289886" indent="-254432" algn="l" defTabSz="1017727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5pPr>
      <a:lvl6pPr marL="2798750" indent="-254432" algn="l" defTabSz="1017727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6pPr>
      <a:lvl7pPr marL="3307613" indent="-254432" algn="l" defTabSz="1017727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7pPr>
      <a:lvl8pPr marL="3816477" indent="-254432" algn="l" defTabSz="1017727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8pPr>
      <a:lvl9pPr marL="4325341" indent="-254432" algn="l" defTabSz="1017727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17727" rtl="0" eaLnBrk="1" latinLnBrk="0" hangingPunct="1"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1pPr>
      <a:lvl2pPr marL="508864" algn="l" defTabSz="1017727" rtl="0" eaLnBrk="1" latinLnBrk="0" hangingPunct="1"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2pPr>
      <a:lvl3pPr marL="1017727" algn="l" defTabSz="1017727" rtl="0" eaLnBrk="1" latinLnBrk="0" hangingPunct="1"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3pPr>
      <a:lvl4pPr marL="1526591" algn="l" defTabSz="1017727" rtl="0" eaLnBrk="1" latinLnBrk="0" hangingPunct="1"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4pPr>
      <a:lvl5pPr marL="2035454" algn="l" defTabSz="1017727" rtl="0" eaLnBrk="1" latinLnBrk="0" hangingPunct="1"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5pPr>
      <a:lvl6pPr marL="2544318" algn="l" defTabSz="1017727" rtl="0" eaLnBrk="1" latinLnBrk="0" hangingPunct="1"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6pPr>
      <a:lvl7pPr marL="3053182" algn="l" defTabSz="1017727" rtl="0" eaLnBrk="1" latinLnBrk="0" hangingPunct="1"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7pPr>
      <a:lvl8pPr marL="3562045" algn="l" defTabSz="1017727" rtl="0" eaLnBrk="1" latinLnBrk="0" hangingPunct="1"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8pPr>
      <a:lvl9pPr marL="4070909" algn="l" defTabSz="1017727" rtl="0" eaLnBrk="1" latinLnBrk="0" hangingPunct="1">
        <a:defRPr kumimoji="1" sz="200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33">
            <a:extLst>
              <a:ext uri="{FF2B5EF4-FFF2-40B4-BE49-F238E27FC236}">
                <a16:creationId xmlns:a16="http://schemas.microsoft.com/office/drawing/2014/main" id="{22B2487A-8DC2-6689-8B71-726C3D20D2D8}"/>
              </a:ext>
            </a:extLst>
          </p:cNvPr>
          <p:cNvSpPr txBox="1"/>
          <p:nvPr/>
        </p:nvSpPr>
        <p:spPr>
          <a:xfrm>
            <a:off x="1080000" y="5144552"/>
            <a:ext cx="8172000" cy="95026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algn="ctr"/>
            <a:r>
              <a:rPr sz="6300" b="1" kern="0" dirty="0" err="1">
                <a:solidFill>
                  <a:srgbClr val="FFFFFF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ＤＦＧ特太ゴシック体"/>
              </a:rPr>
              <a:t>ボランティアスタッフ</a:t>
            </a:r>
            <a:endParaRPr sz="6300" b="1" kern="0" dirty="0">
              <a:latin typeface="メイリオ" panose="020B0604030504040204" pitchFamily="50" charset="-128"/>
              <a:ea typeface="メイリオ" panose="020B0604030504040204" pitchFamily="50" charset="-128"/>
              <a:cs typeface="ＤＦＰ平成ゴシック体W7"/>
            </a:endParaRPr>
          </a:p>
        </p:txBody>
      </p:sp>
      <p:sp>
        <p:nvSpPr>
          <p:cNvPr id="5" name="object 33">
            <a:extLst>
              <a:ext uri="{FF2B5EF4-FFF2-40B4-BE49-F238E27FC236}">
                <a16:creationId xmlns:a16="http://schemas.microsoft.com/office/drawing/2014/main" id="{3897A9DA-7928-F969-3F95-204C61F9D7DF}"/>
              </a:ext>
            </a:extLst>
          </p:cNvPr>
          <p:cNvSpPr txBox="1"/>
          <p:nvPr/>
        </p:nvSpPr>
        <p:spPr>
          <a:xfrm>
            <a:off x="1079725" y="5914058"/>
            <a:ext cx="8172000" cy="770724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algn="ctr">
              <a:tabLst>
                <a:tab pos="5357495" algn="l"/>
              </a:tabLst>
            </a:pPr>
            <a:r>
              <a:rPr sz="6200" b="1" spc="900" dirty="0">
                <a:solidFill>
                  <a:srgbClr val="00B26A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ＤＦＰ平成ゴシック体W7"/>
              </a:rPr>
              <a:t>Volunteer</a:t>
            </a:r>
            <a:r>
              <a:rPr lang="en-US" sz="6200" b="1" spc="900" dirty="0">
                <a:solidFill>
                  <a:srgbClr val="00B26A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ＤＦＰ平成ゴシック体W7"/>
              </a:rPr>
              <a:t> </a:t>
            </a:r>
            <a:r>
              <a:rPr sz="6200" b="1" spc="900" dirty="0">
                <a:solidFill>
                  <a:srgbClr val="00B26A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ＤＦＰ平成ゴシック体W7"/>
              </a:rPr>
              <a:t>Staff</a:t>
            </a:r>
            <a:endParaRPr sz="6200" b="1" spc="900" dirty="0">
              <a:latin typeface="メイリオ" panose="020B0604030504040204" pitchFamily="50" charset="-128"/>
              <a:ea typeface="メイリオ" panose="020B0604030504040204" pitchFamily="50" charset="-128"/>
              <a:cs typeface="ＤＦＰ平成ゴシック体W7"/>
            </a:endParaRPr>
          </a:p>
        </p:txBody>
      </p:sp>
    </p:spTree>
    <p:extLst>
      <p:ext uri="{BB962C8B-B14F-4D97-AF65-F5344CB8AC3E}">
        <p14:creationId xmlns:p14="http://schemas.microsoft.com/office/powerpoint/2010/main" val="5736460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3</Words>
  <Application>Microsoft Office PowerPoint</Application>
  <PresentationFormat>ユーザー設定</PresentationFormat>
  <Paragraphs>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2025-03-18T04:36:40Z</dcterms:created>
  <dcterms:modified xsi:type="dcterms:W3CDTF">2025-03-18T04:36:44Z</dcterms:modified>
</cp:coreProperties>
</file>

<file path=docProps/thumbnail.jpeg>
</file>