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152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ectangle 32">
            <a:extLst>
              <a:ext uri="{FF2B5EF4-FFF2-40B4-BE49-F238E27FC236}">
                <a16:creationId xmlns:a16="http://schemas.microsoft.com/office/drawing/2014/main" id="{D356DE22-9CB9-157F-92A0-D7B19C6E102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2594" y="433387"/>
            <a:ext cx="10906125" cy="7773988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3" name="Rectangle 32">
            <a:extLst>
              <a:ext uri="{FF2B5EF4-FFF2-40B4-BE49-F238E27FC236}">
                <a16:creationId xmlns:a16="http://schemas.microsoft.com/office/drawing/2014/main" id="{970C383E-62B8-FF4C-8BD0-7D479E87BE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55650" y="756444"/>
            <a:ext cx="10260012" cy="71278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grpSp>
        <p:nvGrpSpPr>
          <p:cNvPr id="36" name="グループ化 4">
            <a:extLst>
              <a:ext uri="{FF2B5EF4-FFF2-40B4-BE49-F238E27FC236}">
                <a16:creationId xmlns:a16="http://schemas.microsoft.com/office/drawing/2014/main" id="{27C76B5D-7796-B869-919A-3FF6774C671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54485" y="584942"/>
            <a:ext cx="10712450" cy="7559675"/>
            <a:chOff x="1547625" y="2196158"/>
            <a:chExt cx="10711545" cy="7560000"/>
          </a:xfrm>
        </p:grpSpPr>
        <p:sp>
          <p:nvSpPr>
            <p:cNvPr id="37" name="正方形/長方形 3">
              <a:extLst>
                <a:ext uri="{FF2B5EF4-FFF2-40B4-BE49-F238E27FC236}">
                  <a16:creationId xmlns:a16="http://schemas.microsoft.com/office/drawing/2014/main" id="{4F715169-CEE6-A2B6-6915-4BD86DD3470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47625" y="2196158"/>
              <a:ext cx="10692497" cy="7560000"/>
            </a:xfrm>
            <a:prstGeom prst="rect">
              <a:avLst/>
            </a:prstGeom>
            <a:noFill/>
            <a:ln w="263779" cap="sq" algn="ctr">
              <a:noFill/>
              <a:miter lim="800000"/>
              <a:headEnd/>
              <a:tailEnd/>
            </a:ln>
          </p:spPr>
          <p:txBody>
            <a:bodyPr/>
            <a:lstStyle>
              <a:lvl1pPr defTabSz="1371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1371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1371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1371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1371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cxnSp>
          <p:nvCxnSpPr>
            <p:cNvPr id="39" name="直線コネクタ 2">
              <a:extLst>
                <a:ext uri="{FF2B5EF4-FFF2-40B4-BE49-F238E27FC236}">
                  <a16:creationId xmlns:a16="http://schemas.microsoft.com/office/drawing/2014/main" id="{B66923BD-D02F-6B0A-DF26-AD864DDCE2F0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1567170" y="4464000"/>
              <a:ext cx="10692000" cy="0"/>
            </a:xfrm>
            <a:prstGeom prst="line">
              <a:avLst/>
            </a:prstGeom>
            <a:noFill/>
            <a:ln w="2160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2D40C6A0-E1E4-C4D2-194E-325F0CF46968}"/>
              </a:ext>
            </a:extLst>
          </p:cNvPr>
          <p:cNvSpPr txBox="1"/>
          <p:nvPr/>
        </p:nvSpPr>
        <p:spPr>
          <a:xfrm>
            <a:off x="1080000" y="1102060"/>
            <a:ext cx="9612312" cy="1789113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algn="ctr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kumimoji="0" lang="en-US" altLang="ja-JP" sz="11539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1 </a:t>
            </a:r>
            <a:r>
              <a:rPr kumimoji="0" lang="ja-JP" altLang="en-US" sz="11539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年 </a:t>
            </a:r>
            <a:r>
              <a:rPr kumimoji="0" lang="en-US" altLang="ja-JP" sz="11539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1</a:t>
            </a:r>
            <a:r>
              <a:rPr kumimoji="0" lang="ja-JP" altLang="en-US" sz="11539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 組</a:t>
            </a:r>
            <a:endParaRPr kumimoji="0" sz="11539" b="1" kern="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HG創英角ｺﾞｼｯｸUB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C456C6EC-8261-4101-7962-92292B013E2E}"/>
              </a:ext>
            </a:extLst>
          </p:cNvPr>
          <p:cNvSpPr txBox="1"/>
          <p:nvPr/>
        </p:nvSpPr>
        <p:spPr>
          <a:xfrm>
            <a:off x="1080000" y="3777916"/>
            <a:ext cx="9612312" cy="4452938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algn="ctr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kumimoji="0" lang="ja-JP" altLang="en-US" sz="28846" b="1" kern="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鈴 木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2025-03-18T04:33:18Z</dcterms:created>
  <dcterms:modified xsi:type="dcterms:W3CDTF">2025-03-18T04:33:23Z</dcterms:modified>
</cp:coreProperties>
</file>