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085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0F136F3-2DB0-2921-6A68-7E7257C5276C}"/>
              </a:ext>
            </a:extLst>
          </p:cNvPr>
          <p:cNvGrpSpPr/>
          <p:nvPr userDrawn="1"/>
        </p:nvGrpSpPr>
        <p:grpSpPr>
          <a:xfrm>
            <a:off x="432000" y="431618"/>
            <a:ext cx="10906125" cy="7773988"/>
            <a:chOff x="440490" y="431618"/>
            <a:chExt cx="10906125" cy="7773988"/>
          </a:xfrm>
        </p:grpSpPr>
        <p:pic>
          <p:nvPicPr>
            <p:cNvPr id="3" name="object 3">
              <a:extLst>
                <a:ext uri="{FF2B5EF4-FFF2-40B4-BE49-F238E27FC236}">
                  <a16:creationId xmlns:a16="http://schemas.microsoft.com/office/drawing/2014/main" id="{5B5A63C8-C7D9-97B6-FB2F-81178249A7D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003" y="2357256"/>
              <a:ext cx="4411662" cy="558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591AD212-08EE-5C0E-4D71-B8F65B1D0B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0490" y="431618"/>
              <a:ext cx="10906125" cy="7773988"/>
            </a:xfrm>
            <a:custGeom>
              <a:avLst/>
              <a:gdLst>
                <a:gd name="T0" fmla="*/ 14471124 w 9467850"/>
                <a:gd name="T1" fmla="*/ 0 h 6767195"/>
                <a:gd name="T2" fmla="*/ 0 w 9467850"/>
                <a:gd name="T3" fmla="*/ 0 h 6767195"/>
                <a:gd name="T4" fmla="*/ 0 w 9467850"/>
                <a:gd name="T5" fmla="*/ 10258811 h 6767195"/>
                <a:gd name="T6" fmla="*/ 14471124 w 9467850"/>
                <a:gd name="T7" fmla="*/ 10258811 h 6767195"/>
                <a:gd name="T8" fmla="*/ 14471124 w 9467850"/>
                <a:gd name="T9" fmla="*/ 0 h 6767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67850" h="6767195">
                  <a:moveTo>
                    <a:pt x="9467710" y="0"/>
                  </a:moveTo>
                  <a:lnTo>
                    <a:pt x="0" y="0"/>
                  </a:lnTo>
                  <a:lnTo>
                    <a:pt x="0" y="6766928"/>
                  </a:lnTo>
                  <a:lnTo>
                    <a:pt x="9467710" y="6766928"/>
                  </a:lnTo>
                  <a:lnTo>
                    <a:pt x="9467710" y="0"/>
                  </a:lnTo>
                  <a:close/>
                </a:path>
              </a:pathLst>
            </a:custGeom>
            <a:solidFill>
              <a:srgbClr val="FFFFFF">
                <a:alpha val="7097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</p:grpSp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B71B1E98-DC32-52B2-7360-16D51324F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000" y="1235840"/>
            <a:ext cx="9612000" cy="59753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kumimoji="0" lang="ja-JP" altLang="ja-JP" sz="48000" b="1" kern="0" dirty="0">
                <a:solidFill>
                  <a:srgbClr val="231F20"/>
                </a:solidFill>
                <a:latin typeface="ＭＳ Ｐゴシック" panose="020B0600070205080204" pitchFamily="50" charset="-128"/>
              </a:rPr>
              <a:t>519</a:t>
            </a:r>
            <a:endParaRPr kumimoji="0" lang="ja-JP" altLang="ja-JP" sz="48000" b="1" kern="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B3CC3D6-0E3C-7272-14E1-413BB8E4E20B}"/>
              </a:ext>
            </a:extLst>
          </p:cNvPr>
          <p:cNvSpPr txBox="1">
            <a:spLocks/>
          </p:cNvSpPr>
          <p:nvPr/>
        </p:nvSpPr>
        <p:spPr>
          <a:xfrm>
            <a:off x="1080000" y="1188000"/>
            <a:ext cx="9612000" cy="704850"/>
          </a:xfrm>
          <a:prstGeom prst="rect">
            <a:avLst/>
          </a:prstGeom>
        </p:spPr>
        <p:txBody>
          <a:bodyPr lIns="0" tIns="12700" rIns="0" bIns="0"/>
          <a:lstStyle>
            <a:lvl1pPr marL="1270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1025" algn="l"/>
                <a:tab pos="3459163" algn="l"/>
              </a:tabLs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ts val="100"/>
              </a:spcBef>
            </a:pPr>
            <a:r>
              <a:rPr kumimoji="0" lang="ja-JP" altLang="en-US" sz="4400" b="1" kern="0" dirty="0">
                <a:solidFill>
                  <a:srgbClr val="ED1652"/>
                </a:solidFill>
                <a:latin typeface="ＭＳ Ｐゴシック" panose="020B0600070205080204" pitchFamily="50" charset="-128"/>
              </a:rPr>
              <a:t>第１３８回 全日本 ボウリング選手権大会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F02E277-C807-FC40-04B8-48CF9A2DE736}"/>
              </a:ext>
            </a:extLst>
          </p:cNvPr>
          <p:cNvSpPr/>
          <p:nvPr/>
        </p:nvSpPr>
        <p:spPr bwMode="auto">
          <a:xfrm>
            <a:off x="1080000" y="7308000"/>
            <a:ext cx="1800225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>
            <a:normAutofit/>
          </a:bodyPr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</a:rPr>
              <a:t>ロゴ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41E1698-1050-3982-E72B-10484F343073}"/>
              </a:ext>
            </a:extLst>
          </p:cNvPr>
          <p:cNvSpPr/>
          <p:nvPr/>
        </p:nvSpPr>
        <p:spPr bwMode="auto">
          <a:xfrm>
            <a:off x="8891775" y="7308000"/>
            <a:ext cx="1800225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>
            <a:normAutofit/>
          </a:bodyPr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2025-03-18T04:32:41Z</dcterms:created>
  <dcterms:modified xsi:type="dcterms:W3CDTF">2025-03-18T04:32:46Z</dcterms:modified>
</cp:coreProperties>
</file>