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56" r:id="rId2"/>
  </p:sldIdLst>
  <p:sldSz cx="11771313" cy="86407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1896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923384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23">
            <a:extLst>
              <a:ext uri="{FF2B5EF4-FFF2-40B4-BE49-F238E27FC236}">
                <a16:creationId xmlns:a16="http://schemas.microsoft.com/office/drawing/2014/main" id="{00FB13CF-E819-FD79-1ACF-2A9575752AAE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81756" y="82550"/>
            <a:ext cx="11607800" cy="8475662"/>
            <a:chOff x="82791" y="82792"/>
            <a:chExt cx="11606418" cy="8474398"/>
          </a:xfrm>
        </p:grpSpPr>
        <p:grpSp>
          <p:nvGrpSpPr>
            <p:cNvPr id="8" name="object 2">
              <a:extLst>
                <a:ext uri="{FF2B5EF4-FFF2-40B4-BE49-F238E27FC236}">
                  <a16:creationId xmlns:a16="http://schemas.microsoft.com/office/drawing/2014/main" id="{CE842519-01A1-8D52-C797-6F600E28E7D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6083" y="8098085"/>
              <a:ext cx="436245" cy="436245"/>
              <a:chOff x="106083" y="8098085"/>
              <a:chExt cx="436245" cy="436245"/>
            </a:xfrm>
          </p:grpSpPr>
          <p:sp>
            <p:nvSpPr>
              <p:cNvPr id="30" name="object 3">
                <a:extLst>
                  <a:ext uri="{FF2B5EF4-FFF2-40B4-BE49-F238E27FC236}">
                    <a16:creationId xmlns:a16="http://schemas.microsoft.com/office/drawing/2014/main" id="{FC74F33B-D632-52E8-F448-6E6601B877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988" y="8207986"/>
                <a:ext cx="432434" cy="324485"/>
              </a:xfrm>
              <a:custGeom>
                <a:avLst/>
                <a:gdLst>
                  <a:gd name="T0" fmla="*/ 432003 w 432434"/>
                  <a:gd name="T1" fmla="*/ 324008 h 324484"/>
                  <a:gd name="T2" fmla="*/ 432003 w 432434"/>
                  <a:gd name="T3" fmla="*/ 0 h 324484"/>
                  <a:gd name="T4" fmla="*/ 0 w 432434"/>
                  <a:gd name="T5" fmla="*/ 0 h 32448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2434" h="324484">
                    <a:moveTo>
                      <a:pt x="432003" y="324002"/>
                    </a:moveTo>
                    <a:lnTo>
                      <a:pt x="432003" y="0"/>
                    </a:lnTo>
                    <a:lnTo>
                      <a:pt x="0" y="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31" name="object 4">
                <a:extLst>
                  <a:ext uri="{FF2B5EF4-FFF2-40B4-BE49-F238E27FC236}">
                    <a16:creationId xmlns:a16="http://schemas.microsoft.com/office/drawing/2014/main" id="{40E8FD2C-466F-8752-7A10-0C2BCA15B9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993" y="8099990"/>
                <a:ext cx="324485" cy="432434"/>
              </a:xfrm>
              <a:custGeom>
                <a:avLst/>
                <a:gdLst>
                  <a:gd name="T0" fmla="*/ 0 w 324484"/>
                  <a:gd name="T1" fmla="*/ 0 h 432434"/>
                  <a:gd name="T2" fmla="*/ 324008 w 324484"/>
                  <a:gd name="T3" fmla="*/ 0 h 432434"/>
                  <a:gd name="T4" fmla="*/ 324008 w 324484"/>
                  <a:gd name="T5" fmla="*/ 432003 h 43243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24484" h="432434">
                    <a:moveTo>
                      <a:pt x="0" y="0"/>
                    </a:moveTo>
                    <a:lnTo>
                      <a:pt x="324002" y="0"/>
                    </a:lnTo>
                    <a:lnTo>
                      <a:pt x="324002" y="432003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</p:grpSp>
        <p:grpSp>
          <p:nvGrpSpPr>
            <p:cNvPr id="9" name="object 5">
              <a:extLst>
                <a:ext uri="{FF2B5EF4-FFF2-40B4-BE49-F238E27FC236}">
                  <a16:creationId xmlns:a16="http://schemas.microsoft.com/office/drawing/2014/main" id="{FCDFDE79-C541-1C6C-83A9-785887A3F85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6083" y="106084"/>
              <a:ext cx="436245" cy="436245"/>
              <a:chOff x="106083" y="106084"/>
              <a:chExt cx="436245" cy="436245"/>
            </a:xfrm>
          </p:grpSpPr>
          <p:sp>
            <p:nvSpPr>
              <p:cNvPr id="28" name="object 6">
                <a:extLst>
                  <a:ext uri="{FF2B5EF4-FFF2-40B4-BE49-F238E27FC236}">
                    <a16:creationId xmlns:a16="http://schemas.microsoft.com/office/drawing/2014/main" id="{8F67CD1A-D576-8EE7-35E9-B9923BD84A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988" y="107994"/>
                <a:ext cx="432434" cy="324485"/>
              </a:xfrm>
              <a:custGeom>
                <a:avLst/>
                <a:gdLst>
                  <a:gd name="T0" fmla="*/ 432003 w 432434"/>
                  <a:gd name="T1" fmla="*/ 0 h 324484"/>
                  <a:gd name="T2" fmla="*/ 432003 w 432434"/>
                  <a:gd name="T3" fmla="*/ 324008 h 324484"/>
                  <a:gd name="T4" fmla="*/ 0 w 432434"/>
                  <a:gd name="T5" fmla="*/ 324008 h 32448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2434" h="324484">
                    <a:moveTo>
                      <a:pt x="432003" y="0"/>
                    </a:moveTo>
                    <a:lnTo>
                      <a:pt x="432003" y="324002"/>
                    </a:lnTo>
                    <a:lnTo>
                      <a:pt x="0" y="324002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29" name="object 7">
                <a:extLst>
                  <a:ext uri="{FF2B5EF4-FFF2-40B4-BE49-F238E27FC236}">
                    <a16:creationId xmlns:a16="http://schemas.microsoft.com/office/drawing/2014/main" id="{BE637232-9FBB-6927-CBD2-9F8DCCA8F1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993" y="107989"/>
                <a:ext cx="324485" cy="432434"/>
              </a:xfrm>
              <a:custGeom>
                <a:avLst/>
                <a:gdLst>
                  <a:gd name="T0" fmla="*/ 0 w 324484"/>
                  <a:gd name="T1" fmla="*/ 432003 h 432434"/>
                  <a:gd name="T2" fmla="*/ 324008 w 324484"/>
                  <a:gd name="T3" fmla="*/ 432003 h 432434"/>
                  <a:gd name="T4" fmla="*/ 324008 w 324484"/>
                  <a:gd name="T5" fmla="*/ 0 h 43243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24484" h="432434">
                    <a:moveTo>
                      <a:pt x="0" y="432003"/>
                    </a:moveTo>
                    <a:lnTo>
                      <a:pt x="324002" y="432003"/>
                    </a:lnTo>
                    <a:lnTo>
                      <a:pt x="324002" y="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</p:grpSp>
        <p:grpSp>
          <p:nvGrpSpPr>
            <p:cNvPr id="10" name="object 8">
              <a:extLst>
                <a:ext uri="{FF2B5EF4-FFF2-40B4-BE49-F238E27FC236}">
                  <a16:creationId xmlns:a16="http://schemas.microsoft.com/office/drawing/2014/main" id="{14D07892-ED43-5471-5741-AE2A585CB38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230104" y="106084"/>
              <a:ext cx="436245" cy="436245"/>
              <a:chOff x="11230104" y="106084"/>
              <a:chExt cx="436245" cy="436245"/>
            </a:xfrm>
          </p:grpSpPr>
          <p:sp>
            <p:nvSpPr>
              <p:cNvPr id="26" name="object 9">
                <a:extLst>
                  <a:ext uri="{FF2B5EF4-FFF2-40B4-BE49-F238E27FC236}">
                    <a16:creationId xmlns:a16="http://schemas.microsoft.com/office/drawing/2014/main" id="{66F94C22-64C5-2706-F11A-42CBE95E20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32009" y="107994"/>
                <a:ext cx="432434" cy="324485"/>
              </a:xfrm>
              <a:custGeom>
                <a:avLst/>
                <a:gdLst>
                  <a:gd name="T0" fmla="*/ 0 w 432434"/>
                  <a:gd name="T1" fmla="*/ 0 h 324484"/>
                  <a:gd name="T2" fmla="*/ 0 w 432434"/>
                  <a:gd name="T3" fmla="*/ 324008 h 324484"/>
                  <a:gd name="T4" fmla="*/ 432003 w 432434"/>
                  <a:gd name="T5" fmla="*/ 324008 h 32448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2434" h="324484">
                    <a:moveTo>
                      <a:pt x="0" y="0"/>
                    </a:moveTo>
                    <a:lnTo>
                      <a:pt x="0" y="324002"/>
                    </a:lnTo>
                    <a:lnTo>
                      <a:pt x="432003" y="324002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27" name="object 10">
                <a:extLst>
                  <a:ext uri="{FF2B5EF4-FFF2-40B4-BE49-F238E27FC236}">
                    <a16:creationId xmlns:a16="http://schemas.microsoft.com/office/drawing/2014/main" id="{96114429-6A7E-082B-9C77-A1DE65BCDB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340005" y="107989"/>
                <a:ext cx="324485" cy="432434"/>
              </a:xfrm>
              <a:custGeom>
                <a:avLst/>
                <a:gdLst>
                  <a:gd name="T0" fmla="*/ 324008 w 324484"/>
                  <a:gd name="T1" fmla="*/ 432003 h 432434"/>
                  <a:gd name="T2" fmla="*/ 0 w 324484"/>
                  <a:gd name="T3" fmla="*/ 432003 h 432434"/>
                  <a:gd name="T4" fmla="*/ 0 w 324484"/>
                  <a:gd name="T5" fmla="*/ 0 h 43243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24484" h="432434">
                    <a:moveTo>
                      <a:pt x="324002" y="432003"/>
                    </a:moveTo>
                    <a:lnTo>
                      <a:pt x="0" y="432003"/>
                    </a:lnTo>
                    <a:lnTo>
                      <a:pt x="0" y="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</p:grpSp>
        <p:grpSp>
          <p:nvGrpSpPr>
            <p:cNvPr id="11" name="object 11">
              <a:extLst>
                <a:ext uri="{FF2B5EF4-FFF2-40B4-BE49-F238E27FC236}">
                  <a16:creationId xmlns:a16="http://schemas.microsoft.com/office/drawing/2014/main" id="{A3B675E4-C762-C43D-F612-E74D6EF49CF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230104" y="8098085"/>
              <a:ext cx="436245" cy="436245"/>
              <a:chOff x="11230104" y="8098085"/>
              <a:chExt cx="436245" cy="436245"/>
            </a:xfrm>
          </p:grpSpPr>
          <p:sp>
            <p:nvSpPr>
              <p:cNvPr id="24" name="object 12">
                <a:extLst>
                  <a:ext uri="{FF2B5EF4-FFF2-40B4-BE49-F238E27FC236}">
                    <a16:creationId xmlns:a16="http://schemas.microsoft.com/office/drawing/2014/main" id="{356AA873-52FF-253D-63C9-780C4E6546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32009" y="8207986"/>
                <a:ext cx="432434" cy="324485"/>
              </a:xfrm>
              <a:custGeom>
                <a:avLst/>
                <a:gdLst>
                  <a:gd name="T0" fmla="*/ 0 w 432434"/>
                  <a:gd name="T1" fmla="*/ 324008 h 324484"/>
                  <a:gd name="T2" fmla="*/ 0 w 432434"/>
                  <a:gd name="T3" fmla="*/ 0 h 324484"/>
                  <a:gd name="T4" fmla="*/ 432003 w 432434"/>
                  <a:gd name="T5" fmla="*/ 0 h 32448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2434" h="324484">
                    <a:moveTo>
                      <a:pt x="0" y="324002"/>
                    </a:moveTo>
                    <a:lnTo>
                      <a:pt x="0" y="0"/>
                    </a:lnTo>
                    <a:lnTo>
                      <a:pt x="432003" y="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25" name="object 13">
                <a:extLst>
                  <a:ext uri="{FF2B5EF4-FFF2-40B4-BE49-F238E27FC236}">
                    <a16:creationId xmlns:a16="http://schemas.microsoft.com/office/drawing/2014/main" id="{6DC819E7-12A8-E5E6-AC98-D245401EDE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340005" y="8099990"/>
                <a:ext cx="324485" cy="432434"/>
              </a:xfrm>
              <a:custGeom>
                <a:avLst/>
                <a:gdLst>
                  <a:gd name="T0" fmla="*/ 324008 w 324484"/>
                  <a:gd name="T1" fmla="*/ 0 h 432434"/>
                  <a:gd name="T2" fmla="*/ 0 w 324484"/>
                  <a:gd name="T3" fmla="*/ 0 h 432434"/>
                  <a:gd name="T4" fmla="*/ 0 w 324484"/>
                  <a:gd name="T5" fmla="*/ 432003 h 43243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24484" h="432434">
                    <a:moveTo>
                      <a:pt x="324002" y="0"/>
                    </a:moveTo>
                    <a:lnTo>
                      <a:pt x="0" y="0"/>
                    </a:lnTo>
                    <a:lnTo>
                      <a:pt x="0" y="432003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</p:grpSp>
        <p:grpSp>
          <p:nvGrpSpPr>
            <p:cNvPr id="12" name="object 14">
              <a:extLst>
                <a:ext uri="{FF2B5EF4-FFF2-40B4-BE49-F238E27FC236}">
                  <a16:creationId xmlns:a16="http://schemas.microsoft.com/office/drawing/2014/main" id="{0CA0B59E-D215-24CC-CCAD-D55D0DB06AC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2791" y="3862785"/>
              <a:ext cx="304800" cy="914400"/>
              <a:chOff x="82791" y="3862785"/>
              <a:chExt cx="304800" cy="914400"/>
            </a:xfrm>
          </p:grpSpPr>
          <p:sp>
            <p:nvSpPr>
              <p:cNvPr id="22" name="object 15">
                <a:extLst>
                  <a:ext uri="{FF2B5EF4-FFF2-40B4-BE49-F238E27FC236}">
                    <a16:creationId xmlns:a16="http://schemas.microsoft.com/office/drawing/2014/main" id="{DCE1E561-C38E-7646-F744-EB39116AB1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1391" y="3862785"/>
                <a:ext cx="0" cy="914400"/>
              </a:xfrm>
              <a:custGeom>
                <a:avLst/>
                <a:gdLst>
                  <a:gd name="T0" fmla="*/ 0 h 914400"/>
                  <a:gd name="T1" fmla="*/ 914400 h 914400"/>
                  <a:gd name="T2" fmla="*/ 0 60000 65536"/>
                  <a:gd name="T3" fmla="*/ 0 60000 65536"/>
                </a:gdLst>
                <a:ahLst/>
                <a:cxnLst>
                  <a:cxn ang="T2">
                    <a:pos x="0" y="T0"/>
                  </a:cxn>
                  <a:cxn ang="T3">
                    <a:pos x="0" y="T1"/>
                  </a:cxn>
                </a:cxnLst>
                <a:rect l="0" t="0" r="r" b="b"/>
                <a:pathLst>
                  <a:path h="914400">
                    <a:moveTo>
                      <a:pt x="0" y="0"/>
                    </a:moveTo>
                    <a:lnTo>
                      <a:pt x="0" y="91440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23" name="object 16">
                <a:extLst>
                  <a:ext uri="{FF2B5EF4-FFF2-40B4-BE49-F238E27FC236}">
                    <a16:creationId xmlns:a16="http://schemas.microsoft.com/office/drawing/2014/main" id="{A95A0C1D-80FD-DB23-CCEE-4FFF7B4A61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791" y="4319985"/>
                <a:ext cx="304800" cy="0"/>
              </a:xfrm>
              <a:custGeom>
                <a:avLst/>
                <a:gdLst>
                  <a:gd name="T0" fmla="*/ 0 w 304800"/>
                  <a:gd name="T1" fmla="*/ 304800 w 304800"/>
                  <a:gd name="T2" fmla="*/ 0 60000 65536"/>
                  <a:gd name="T3" fmla="*/ 0 60000 65536"/>
                </a:gdLst>
                <a:ahLst/>
                <a:cxnLst>
                  <a:cxn ang="T2">
                    <a:pos x="T0" y="0"/>
                  </a:cxn>
                  <a:cxn ang="T3">
                    <a:pos x="T1" y="0"/>
                  </a:cxn>
                </a:cxnLst>
                <a:rect l="0" t="0" r="r" b="b"/>
                <a:pathLst>
                  <a:path w="304800">
                    <a:moveTo>
                      <a:pt x="0" y="0"/>
                    </a:moveTo>
                    <a:lnTo>
                      <a:pt x="304800" y="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</p:grpSp>
        <p:grpSp>
          <p:nvGrpSpPr>
            <p:cNvPr id="13" name="object 17">
              <a:extLst>
                <a:ext uri="{FF2B5EF4-FFF2-40B4-BE49-F238E27FC236}">
                  <a16:creationId xmlns:a16="http://schemas.microsoft.com/office/drawing/2014/main" id="{4F82D68B-11F4-FBA4-247D-E7E0714E695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384409" y="3862791"/>
              <a:ext cx="304800" cy="914400"/>
              <a:chOff x="11384409" y="3862791"/>
              <a:chExt cx="304800" cy="914400"/>
            </a:xfrm>
          </p:grpSpPr>
          <p:sp>
            <p:nvSpPr>
              <p:cNvPr id="20" name="object 18">
                <a:extLst>
                  <a:ext uri="{FF2B5EF4-FFF2-40B4-BE49-F238E27FC236}">
                    <a16:creationId xmlns:a16="http://schemas.microsoft.com/office/drawing/2014/main" id="{D890044C-2074-79BA-F052-5377A97675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460609" y="3862791"/>
                <a:ext cx="0" cy="914400"/>
              </a:xfrm>
              <a:custGeom>
                <a:avLst/>
                <a:gdLst>
                  <a:gd name="T0" fmla="*/ 914400 h 914400"/>
                  <a:gd name="T1" fmla="*/ 0 h 914400"/>
                  <a:gd name="T2" fmla="*/ 0 60000 65536"/>
                  <a:gd name="T3" fmla="*/ 0 60000 65536"/>
                </a:gdLst>
                <a:ahLst/>
                <a:cxnLst>
                  <a:cxn ang="T2">
                    <a:pos x="0" y="T0"/>
                  </a:cxn>
                  <a:cxn ang="T3">
                    <a:pos x="0" y="T1"/>
                  </a:cxn>
                </a:cxnLst>
                <a:rect l="0" t="0" r="r" b="b"/>
                <a:pathLst>
                  <a:path h="914400">
                    <a:moveTo>
                      <a:pt x="0" y="914400"/>
                    </a:moveTo>
                    <a:lnTo>
                      <a:pt x="0" y="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21" name="object 19">
                <a:extLst>
                  <a:ext uri="{FF2B5EF4-FFF2-40B4-BE49-F238E27FC236}">
                    <a16:creationId xmlns:a16="http://schemas.microsoft.com/office/drawing/2014/main" id="{AE75F4A2-D63B-06E5-057B-A30F94E35A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384409" y="4319985"/>
                <a:ext cx="304800" cy="0"/>
              </a:xfrm>
              <a:custGeom>
                <a:avLst/>
                <a:gdLst>
                  <a:gd name="T0" fmla="*/ 304800 w 304800"/>
                  <a:gd name="T1" fmla="*/ 0 w 304800"/>
                  <a:gd name="T2" fmla="*/ 0 60000 65536"/>
                  <a:gd name="T3" fmla="*/ 0 60000 65536"/>
                </a:gdLst>
                <a:ahLst/>
                <a:cxnLst>
                  <a:cxn ang="T2">
                    <a:pos x="T0" y="0"/>
                  </a:cxn>
                  <a:cxn ang="T3">
                    <a:pos x="T1" y="0"/>
                  </a:cxn>
                </a:cxnLst>
                <a:rect l="0" t="0" r="r" b="b"/>
                <a:pathLst>
                  <a:path w="304800">
                    <a:moveTo>
                      <a:pt x="304800" y="0"/>
                    </a:moveTo>
                    <a:lnTo>
                      <a:pt x="0" y="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</p:grpSp>
        <p:grpSp>
          <p:nvGrpSpPr>
            <p:cNvPr id="14" name="object 20">
              <a:extLst>
                <a:ext uri="{FF2B5EF4-FFF2-40B4-BE49-F238E27FC236}">
                  <a16:creationId xmlns:a16="http://schemas.microsoft.com/office/drawing/2014/main" id="{3FD71B21-7E86-698B-9186-CCCB5DCFC4C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28803" y="82792"/>
              <a:ext cx="914400" cy="304800"/>
              <a:chOff x="5428803" y="82792"/>
              <a:chExt cx="914400" cy="304800"/>
            </a:xfrm>
          </p:grpSpPr>
          <p:sp>
            <p:nvSpPr>
              <p:cNvPr id="18" name="object 21">
                <a:extLst>
                  <a:ext uri="{FF2B5EF4-FFF2-40B4-BE49-F238E27FC236}">
                    <a16:creationId xmlns:a16="http://schemas.microsoft.com/office/drawing/2014/main" id="{7B271A58-4A1A-A8A0-5C07-52377BACAD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6003" y="82792"/>
                <a:ext cx="0" cy="304800"/>
              </a:xfrm>
              <a:custGeom>
                <a:avLst/>
                <a:gdLst>
                  <a:gd name="T0" fmla="*/ 0 h 304800"/>
                  <a:gd name="T1" fmla="*/ 304800 h 304800"/>
                  <a:gd name="T2" fmla="*/ 0 60000 65536"/>
                  <a:gd name="T3" fmla="*/ 0 60000 65536"/>
                </a:gdLst>
                <a:ahLst/>
                <a:cxnLst>
                  <a:cxn ang="T2">
                    <a:pos x="0" y="T0"/>
                  </a:cxn>
                  <a:cxn ang="T3">
                    <a:pos x="0" y="T1"/>
                  </a:cxn>
                </a:cxnLst>
                <a:rect l="0" t="0" r="r" b="b"/>
                <a:pathLst>
                  <a:path h="304800">
                    <a:moveTo>
                      <a:pt x="0" y="0"/>
                    </a:moveTo>
                    <a:lnTo>
                      <a:pt x="0" y="30480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19" name="object 22">
                <a:extLst>
                  <a:ext uri="{FF2B5EF4-FFF2-40B4-BE49-F238E27FC236}">
                    <a16:creationId xmlns:a16="http://schemas.microsoft.com/office/drawing/2014/main" id="{ED40A141-4A76-28F6-AD08-162A3A1056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8803" y="311392"/>
                <a:ext cx="914400" cy="0"/>
              </a:xfrm>
              <a:custGeom>
                <a:avLst/>
                <a:gdLst>
                  <a:gd name="T0" fmla="*/ 0 w 914400"/>
                  <a:gd name="T1" fmla="*/ 914400 w 914400"/>
                  <a:gd name="T2" fmla="*/ 0 60000 65536"/>
                  <a:gd name="T3" fmla="*/ 0 60000 65536"/>
                </a:gdLst>
                <a:ahLst/>
                <a:cxnLst>
                  <a:cxn ang="T2">
                    <a:pos x="T0" y="0"/>
                  </a:cxn>
                  <a:cxn ang="T3">
                    <a:pos x="T1" y="0"/>
                  </a:cxn>
                </a:cxnLst>
                <a:rect l="0" t="0" r="r" b="b"/>
                <a:pathLst>
                  <a:path w="914400">
                    <a:moveTo>
                      <a:pt x="0" y="0"/>
                    </a:moveTo>
                    <a:lnTo>
                      <a:pt x="914400" y="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</p:grpSp>
        <p:grpSp>
          <p:nvGrpSpPr>
            <p:cNvPr id="15" name="object 23">
              <a:extLst>
                <a:ext uri="{FF2B5EF4-FFF2-40B4-BE49-F238E27FC236}">
                  <a16:creationId xmlns:a16="http://schemas.microsoft.com/office/drawing/2014/main" id="{BF303574-1C21-082B-F5D0-20BAFCB0C3D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28803" y="8252390"/>
              <a:ext cx="914400" cy="304800"/>
              <a:chOff x="5428803" y="8252390"/>
              <a:chExt cx="914400" cy="304800"/>
            </a:xfrm>
          </p:grpSpPr>
          <p:sp>
            <p:nvSpPr>
              <p:cNvPr id="16" name="object 24">
                <a:extLst>
                  <a:ext uri="{FF2B5EF4-FFF2-40B4-BE49-F238E27FC236}">
                    <a16:creationId xmlns:a16="http://schemas.microsoft.com/office/drawing/2014/main" id="{DC0FED78-48E3-0457-9CC8-C931D72DC3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6003" y="8252390"/>
                <a:ext cx="0" cy="304800"/>
              </a:xfrm>
              <a:custGeom>
                <a:avLst/>
                <a:gdLst>
                  <a:gd name="T0" fmla="*/ 304787 h 304800"/>
                  <a:gd name="T1" fmla="*/ 0 h 304800"/>
                  <a:gd name="T2" fmla="*/ 0 60000 65536"/>
                  <a:gd name="T3" fmla="*/ 0 60000 65536"/>
                </a:gdLst>
                <a:ahLst/>
                <a:cxnLst>
                  <a:cxn ang="T2">
                    <a:pos x="0" y="T0"/>
                  </a:cxn>
                  <a:cxn ang="T3">
                    <a:pos x="0" y="T1"/>
                  </a:cxn>
                </a:cxnLst>
                <a:rect l="0" t="0" r="r" b="b"/>
                <a:pathLst>
                  <a:path h="304800">
                    <a:moveTo>
                      <a:pt x="0" y="304787"/>
                    </a:moveTo>
                    <a:lnTo>
                      <a:pt x="0" y="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17" name="object 25">
                <a:extLst>
                  <a:ext uri="{FF2B5EF4-FFF2-40B4-BE49-F238E27FC236}">
                    <a16:creationId xmlns:a16="http://schemas.microsoft.com/office/drawing/2014/main" id="{145F65A1-D6C2-1089-A23C-AAF6F53A0E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8803" y="8328590"/>
                <a:ext cx="914400" cy="0"/>
              </a:xfrm>
              <a:custGeom>
                <a:avLst/>
                <a:gdLst>
                  <a:gd name="T0" fmla="*/ 914400 w 914400"/>
                  <a:gd name="T1" fmla="*/ 0 w 914400"/>
                  <a:gd name="T2" fmla="*/ 0 60000 65536"/>
                  <a:gd name="T3" fmla="*/ 0 60000 65536"/>
                </a:gdLst>
                <a:ahLst/>
                <a:cxnLst>
                  <a:cxn ang="T2">
                    <a:pos x="T0" y="0"/>
                  </a:cxn>
                  <a:cxn ang="T3">
                    <a:pos x="T1" y="0"/>
                  </a:cxn>
                </a:cxnLst>
                <a:rect l="0" t="0" r="r" b="b"/>
                <a:pathLst>
                  <a:path w="914400">
                    <a:moveTo>
                      <a:pt x="914400" y="0"/>
                    </a:moveTo>
                    <a:lnTo>
                      <a:pt x="0" y="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</p:grpSp>
      </p:grp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0DB2FEE4-A342-DBFD-D7EC-858081ACBA91}"/>
              </a:ext>
            </a:extLst>
          </p:cNvPr>
          <p:cNvSpPr/>
          <p:nvPr userDrawn="1"/>
        </p:nvSpPr>
        <p:spPr>
          <a:xfrm>
            <a:off x="431485" y="432287"/>
            <a:ext cx="10908000" cy="777600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bg object 16">
            <a:extLst>
              <a:ext uri="{FF2B5EF4-FFF2-40B4-BE49-F238E27FC236}">
                <a16:creationId xmlns:a16="http://schemas.microsoft.com/office/drawing/2014/main" id="{1A5AE05A-AE1A-D7D2-557D-21622EB507E7}"/>
              </a:ext>
            </a:extLst>
          </p:cNvPr>
          <p:cNvSpPr>
            <a:spLocks/>
          </p:cNvSpPr>
          <p:nvPr userDrawn="1"/>
        </p:nvSpPr>
        <p:spPr bwMode="auto">
          <a:xfrm>
            <a:off x="431800" y="6696000"/>
            <a:ext cx="10907713" cy="1512887"/>
          </a:xfrm>
          <a:custGeom>
            <a:avLst/>
            <a:gdLst>
              <a:gd name="T0" fmla="*/ 16645900 w 9474200"/>
              <a:gd name="T1" fmla="*/ 0 h 1216659"/>
              <a:gd name="T2" fmla="*/ 0 w 9474200"/>
              <a:gd name="T3" fmla="*/ 0 h 1216659"/>
              <a:gd name="T4" fmla="*/ 0 w 9474200"/>
              <a:gd name="T5" fmla="*/ 2906941 h 1216659"/>
              <a:gd name="T6" fmla="*/ 16645900 w 9474200"/>
              <a:gd name="T7" fmla="*/ 2906941 h 1216659"/>
              <a:gd name="T8" fmla="*/ 16645900 w 9474200"/>
              <a:gd name="T9" fmla="*/ 0 h 121665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474200" h="1216659">
                <a:moveTo>
                  <a:pt x="9474200" y="0"/>
                </a:moveTo>
                <a:lnTo>
                  <a:pt x="0" y="0"/>
                </a:lnTo>
                <a:lnTo>
                  <a:pt x="0" y="1216329"/>
                </a:lnTo>
                <a:lnTo>
                  <a:pt x="9474200" y="1216329"/>
                </a:lnTo>
                <a:lnTo>
                  <a:pt x="9474200" y="0"/>
                </a:lnTo>
                <a:close/>
              </a:path>
            </a:pathLst>
          </a:custGeom>
          <a:solidFill>
            <a:srgbClr val="FCCE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ja-JP" altLang="en-US"/>
          </a:p>
        </p:txBody>
      </p: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0C19C0CA-97E3-650D-2382-081059E0524C}"/>
              </a:ext>
            </a:extLst>
          </p:cNvPr>
          <p:cNvGrpSpPr/>
          <p:nvPr userDrawn="1"/>
        </p:nvGrpSpPr>
        <p:grpSpPr>
          <a:xfrm>
            <a:off x="809485" y="810287"/>
            <a:ext cx="10152000" cy="7020000"/>
            <a:chOff x="809485" y="810287"/>
            <a:chExt cx="10152000" cy="7020000"/>
          </a:xfrm>
        </p:grpSpPr>
        <p:sp>
          <p:nvSpPr>
            <p:cNvPr id="33" name="楕円 32">
              <a:extLst>
                <a:ext uri="{FF2B5EF4-FFF2-40B4-BE49-F238E27FC236}">
                  <a16:creationId xmlns:a16="http://schemas.microsoft.com/office/drawing/2014/main" id="{4C6EA82A-4DBD-F39B-2E17-B8AFA55110BC}"/>
                </a:ext>
              </a:extLst>
            </p:cNvPr>
            <p:cNvSpPr/>
            <p:nvPr userDrawn="1"/>
          </p:nvSpPr>
          <p:spPr>
            <a:xfrm>
              <a:off x="809485" y="810287"/>
              <a:ext cx="180000" cy="180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楕円 37">
              <a:extLst>
                <a:ext uri="{FF2B5EF4-FFF2-40B4-BE49-F238E27FC236}">
                  <a16:creationId xmlns:a16="http://schemas.microsoft.com/office/drawing/2014/main" id="{EA2890BB-FFAE-1D75-746E-9F485FD5C20C}"/>
                </a:ext>
              </a:extLst>
            </p:cNvPr>
            <p:cNvSpPr/>
            <p:nvPr userDrawn="1"/>
          </p:nvSpPr>
          <p:spPr>
            <a:xfrm>
              <a:off x="10781485" y="810287"/>
              <a:ext cx="180000" cy="180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楕円 40">
              <a:extLst>
                <a:ext uri="{FF2B5EF4-FFF2-40B4-BE49-F238E27FC236}">
                  <a16:creationId xmlns:a16="http://schemas.microsoft.com/office/drawing/2014/main" id="{3DA90A42-9DA4-BC2A-E03A-9D508F9D0EEB}"/>
                </a:ext>
              </a:extLst>
            </p:cNvPr>
            <p:cNvSpPr/>
            <p:nvPr userDrawn="1"/>
          </p:nvSpPr>
          <p:spPr>
            <a:xfrm>
              <a:off x="10781485" y="7650287"/>
              <a:ext cx="180000" cy="180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楕円 43">
              <a:extLst>
                <a:ext uri="{FF2B5EF4-FFF2-40B4-BE49-F238E27FC236}">
                  <a16:creationId xmlns:a16="http://schemas.microsoft.com/office/drawing/2014/main" id="{7326CE06-5489-6907-86E1-D389FEEE7959}"/>
                </a:ext>
              </a:extLst>
            </p:cNvPr>
            <p:cNvSpPr/>
            <p:nvPr userDrawn="1"/>
          </p:nvSpPr>
          <p:spPr>
            <a:xfrm>
              <a:off x="809485" y="7650287"/>
              <a:ext cx="180000" cy="180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2471881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1152144" rtl="0" eaLnBrk="1" latinLnBrk="0" hangingPunct="1">
        <a:lnSpc>
          <a:spcPct val="90000"/>
        </a:lnSpc>
        <a:spcBef>
          <a:spcPct val="0"/>
        </a:spcBef>
        <a:buNone/>
        <a:defRPr kumimoji="1" sz="554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8036" indent="-288036" algn="l" defTabSz="1152144" rtl="0" eaLnBrk="1" latinLnBrk="0" hangingPunct="1">
        <a:lnSpc>
          <a:spcPct val="90000"/>
        </a:lnSpc>
        <a:spcBef>
          <a:spcPts val="1260"/>
        </a:spcBef>
        <a:buFont typeface="Arial" panose="020B0604020202020204" pitchFamily="34" charset="0"/>
        <a:buChar char="•"/>
        <a:defRPr kumimoji="1" sz="3528" kern="1200">
          <a:solidFill>
            <a:schemeClr val="tx1"/>
          </a:solidFill>
          <a:latin typeface="+mn-lt"/>
          <a:ea typeface="+mn-ea"/>
          <a:cs typeface="+mn-cs"/>
        </a:defRPr>
      </a:lvl1pPr>
      <a:lvl2pPr marL="864108" indent="-288036" algn="l" defTabSz="1152144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kumimoji="1" sz="3024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52144" rtl="0" eaLnBrk="1" latinLnBrk="0" hangingPunct="1"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2">
            <a:extLst>
              <a:ext uri="{FF2B5EF4-FFF2-40B4-BE49-F238E27FC236}">
                <a16:creationId xmlns:a16="http://schemas.microsoft.com/office/drawing/2014/main" id="{20B79F9F-6A4C-0DF5-81D4-91BC4D9C20FD}"/>
              </a:ext>
            </a:extLst>
          </p:cNvPr>
          <p:cNvSpPr txBox="1"/>
          <p:nvPr/>
        </p:nvSpPr>
        <p:spPr>
          <a:xfrm>
            <a:off x="1080000" y="573255"/>
            <a:ext cx="9612000" cy="3240087"/>
          </a:xfrm>
          <a:prstGeom prst="rect">
            <a:avLst/>
          </a:prstGeom>
        </p:spPr>
        <p:txBody>
          <a:bodyPr lIns="0" tIns="0" rIns="0" bIns="0" anchor="ctr" anchorCtr="1"/>
          <a:lstStyle>
            <a:lvl1pPr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defRPr/>
            </a:pPr>
            <a:r>
              <a:rPr kumimoji="0" lang="ja-JP" altLang="ja-JP" sz="26000" b="1" kern="0" dirty="0">
                <a:solidFill>
                  <a:srgbClr val="231F20"/>
                </a:solidFill>
                <a:latin typeface="ＭＳ Ｐゴシック" panose="020B0600070205080204" pitchFamily="50" charset="-128"/>
              </a:rPr>
              <a:t>3－4</a:t>
            </a:r>
            <a:endParaRPr kumimoji="0" lang="ja-JP" altLang="ja-JP" sz="26000" b="1" kern="0" dirty="0">
              <a:solidFill>
                <a:srgbClr val="000000"/>
              </a:solidFill>
              <a:latin typeface="ＭＳ Ｐゴシック" panose="020B0600070205080204" pitchFamily="50" charset="-128"/>
            </a:endParaRPr>
          </a:p>
        </p:txBody>
      </p:sp>
      <p:sp>
        <p:nvSpPr>
          <p:cNvPr id="5" name="object 4">
            <a:extLst>
              <a:ext uri="{FF2B5EF4-FFF2-40B4-BE49-F238E27FC236}">
                <a16:creationId xmlns:a16="http://schemas.microsoft.com/office/drawing/2014/main" id="{95A6E898-D8C7-1503-0609-E89B387A3725}"/>
              </a:ext>
            </a:extLst>
          </p:cNvPr>
          <p:cNvSpPr txBox="1"/>
          <p:nvPr/>
        </p:nvSpPr>
        <p:spPr>
          <a:xfrm>
            <a:off x="1080000" y="3745454"/>
            <a:ext cx="9612000" cy="3024188"/>
          </a:xfrm>
          <a:prstGeom prst="rect">
            <a:avLst/>
          </a:prstGeom>
        </p:spPr>
        <p:txBody>
          <a:bodyPr lIns="0" tIns="0" rIns="0" bIns="0" anchor="ctr"/>
          <a:lstStyle>
            <a:lvl1pPr>
              <a:tabLst>
                <a:tab pos="3821113" algn="l"/>
              </a:tabLs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tabLst>
                <a:tab pos="3821113" algn="l"/>
              </a:tabLs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tabLst>
                <a:tab pos="3821113" algn="l"/>
              </a:tabLs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tabLst>
                <a:tab pos="3821113" algn="l"/>
              </a:tabLs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tabLst>
                <a:tab pos="3821113" algn="l"/>
              </a:tabLs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821113" algn="l"/>
              </a:tabLs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821113" algn="l"/>
              </a:tabLs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821113" algn="l"/>
              </a:tabLs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821113" algn="l"/>
              </a:tabLs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defRPr/>
            </a:pPr>
            <a:r>
              <a:rPr kumimoji="0" lang="ja-JP" altLang="ja-JP" sz="15000" b="1" kern="0" dirty="0">
                <a:latin typeface="ＭＳ Ｐゴシック" panose="020B0600070205080204" pitchFamily="50" charset="-128"/>
              </a:rPr>
              <a:t>西村</a:t>
            </a:r>
            <a:r>
              <a:rPr kumimoji="0" lang="en-US" altLang="ja-JP" sz="15000" b="1" kern="0" dirty="0">
                <a:latin typeface="ＭＳ Ｐゴシック" panose="020B0600070205080204" pitchFamily="50" charset="-128"/>
              </a:rPr>
              <a:t> </a:t>
            </a:r>
            <a:r>
              <a:rPr kumimoji="0" lang="ja-JP" altLang="ja-JP" sz="15000" b="1" kern="0" dirty="0">
                <a:latin typeface="ＭＳ Ｐゴシック" panose="020B0600070205080204" pitchFamily="50" charset="-128"/>
              </a:rPr>
              <a:t>	さくら</a:t>
            </a:r>
          </a:p>
        </p:txBody>
      </p:sp>
      <p:sp>
        <p:nvSpPr>
          <p:cNvPr id="6" name="object 3">
            <a:extLst>
              <a:ext uri="{FF2B5EF4-FFF2-40B4-BE49-F238E27FC236}">
                <a16:creationId xmlns:a16="http://schemas.microsoft.com/office/drawing/2014/main" id="{C497E14F-8582-CDF7-B435-B5DBA8335264}"/>
              </a:ext>
            </a:extLst>
          </p:cNvPr>
          <p:cNvSpPr txBox="1"/>
          <p:nvPr/>
        </p:nvSpPr>
        <p:spPr>
          <a:xfrm>
            <a:off x="1260000" y="6696000"/>
            <a:ext cx="3960000" cy="1260000"/>
          </a:xfrm>
          <a:prstGeom prst="rect">
            <a:avLst/>
          </a:prstGeom>
        </p:spPr>
        <p:txBody>
          <a:bodyPr lIns="0" tIns="0" rIns="0" bIns="0" anchor="ctr" anchorCtr="1"/>
          <a:lstStyle>
            <a:lvl1pPr>
              <a:tabLst>
                <a:tab pos="4267200" algn="l"/>
              </a:tabLs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tabLst>
                <a:tab pos="4267200" algn="l"/>
              </a:tabLs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tabLst>
                <a:tab pos="4267200" algn="l"/>
              </a:tabLs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tabLst>
                <a:tab pos="4267200" algn="l"/>
              </a:tabLs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tabLst>
                <a:tab pos="4267200" algn="l"/>
              </a:tabLs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267200" algn="l"/>
              </a:tabLs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267200" algn="l"/>
              </a:tabLs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267200" algn="l"/>
              </a:tabLs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267200" algn="l"/>
              </a:tabLs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defRPr/>
            </a:pPr>
            <a:r>
              <a:rPr kumimoji="0" lang="ja-JP" altLang="ja-JP" sz="7000" b="1" kern="0" dirty="0">
                <a:solidFill>
                  <a:srgbClr val="231F20"/>
                </a:solidFill>
                <a:latin typeface="ＭＳ Ｐゴシック" panose="020B0600070205080204" pitchFamily="50" charset="-128"/>
              </a:rPr>
              <a:t>●●北</a:t>
            </a:r>
            <a:endParaRPr kumimoji="0" lang="ja-JP" altLang="ja-JP" sz="7000" b="1" kern="0" dirty="0">
              <a:solidFill>
                <a:srgbClr val="000000"/>
              </a:solidFill>
              <a:latin typeface="ＭＳ Ｐゴシック" panose="020B0600070205080204" pitchFamily="50" charset="-128"/>
            </a:endParaRPr>
          </a:p>
        </p:txBody>
      </p:sp>
      <p:sp>
        <p:nvSpPr>
          <p:cNvPr id="7" name="object 3">
            <a:extLst>
              <a:ext uri="{FF2B5EF4-FFF2-40B4-BE49-F238E27FC236}">
                <a16:creationId xmlns:a16="http://schemas.microsoft.com/office/drawing/2014/main" id="{C504F44F-406C-1609-8811-92C34D137E26}"/>
              </a:ext>
            </a:extLst>
          </p:cNvPr>
          <p:cNvSpPr txBox="1"/>
          <p:nvPr/>
        </p:nvSpPr>
        <p:spPr>
          <a:xfrm>
            <a:off x="6552000" y="6696000"/>
            <a:ext cx="3960000" cy="1260000"/>
          </a:xfrm>
          <a:prstGeom prst="rect">
            <a:avLst/>
          </a:prstGeom>
        </p:spPr>
        <p:txBody>
          <a:bodyPr lIns="0" tIns="0" rIns="0" bIns="0" anchor="ctr" anchorCtr="1"/>
          <a:lstStyle>
            <a:lvl1pPr>
              <a:tabLst>
                <a:tab pos="4267200" algn="l"/>
              </a:tabLs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tabLst>
                <a:tab pos="4267200" algn="l"/>
              </a:tabLs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tabLst>
                <a:tab pos="4267200" algn="l"/>
              </a:tabLs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tabLst>
                <a:tab pos="4267200" algn="l"/>
              </a:tabLs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tabLst>
                <a:tab pos="4267200" algn="l"/>
              </a:tabLs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267200" algn="l"/>
              </a:tabLs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267200" algn="l"/>
              </a:tabLs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267200" algn="l"/>
              </a:tabLs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267200" algn="l"/>
              </a:tabLs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defRPr/>
            </a:pPr>
            <a:r>
              <a:rPr kumimoji="0" lang="ja-JP" altLang="ja-JP" sz="7000" b="1" kern="0" dirty="0">
                <a:solidFill>
                  <a:srgbClr val="231F20"/>
                </a:solidFill>
                <a:latin typeface="ＭＳ Ｐゴシック" panose="020B0600070205080204" pitchFamily="50" charset="-128"/>
              </a:rPr>
              <a:t>小学校</a:t>
            </a:r>
            <a:endParaRPr kumimoji="0" lang="ja-JP" altLang="ja-JP" sz="7000" b="1" kern="0" dirty="0">
              <a:solidFill>
                <a:srgbClr val="000000"/>
              </a:solidFill>
              <a:latin typeface="ＭＳ Ｐゴシック" panose="020B0600070205080204" pitchFamily="50" charset="-128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1365FF30-C1F2-A01A-7510-2DE31ECE6B44}"/>
              </a:ext>
            </a:extLst>
          </p:cNvPr>
          <p:cNvSpPr/>
          <p:nvPr/>
        </p:nvSpPr>
        <p:spPr bwMode="auto">
          <a:xfrm>
            <a:off x="5400225" y="6914026"/>
            <a:ext cx="971550" cy="97155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 anchorCtr="1"/>
          <a:lstStyle/>
          <a:p>
            <a:pPr defTabSz="1371600" eaLnBrk="1" hangingPunct="1">
              <a:defRPr/>
            </a:pPr>
            <a:r>
              <a:rPr lang="ja-JP" altLang="en-US" dirty="0">
                <a:latin typeface="Arial" charset="0"/>
                <a:ea typeface="ＭＳ Ｐゴシック" charset="-128"/>
              </a:rPr>
              <a:t>ロゴ</a:t>
            </a:r>
          </a:p>
        </p:txBody>
      </p:sp>
    </p:spTree>
    <p:extLst>
      <p:ext uri="{BB962C8B-B14F-4D97-AF65-F5344CB8AC3E}">
        <p14:creationId xmlns:p14="http://schemas.microsoft.com/office/powerpoint/2010/main" val="27853930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9</Words>
  <Application>Microsoft Office PowerPoint</Application>
  <PresentationFormat>ユーザー設定</PresentationFormat>
  <Paragraphs>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2025-03-18T04:25:37Z</dcterms:created>
  <dcterms:modified xsi:type="dcterms:W3CDTF">2025-03-18T04:31:33Z</dcterms:modified>
</cp:coreProperties>
</file>