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0331450" cy="763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8FF12-4A44-4107-8C30-E7F593A51C2B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39850" y="1143000"/>
            <a:ext cx="41783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31D16-E94A-4BF2-8162-21DCA53E3C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214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031D16-E94A-4BF2-8162-21DCA53E3C1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087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9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FC096E7-38DA-D393-CFAA-86E8CFE6C445}"/>
              </a:ext>
            </a:extLst>
          </p:cNvPr>
          <p:cNvSpPr/>
          <p:nvPr userDrawn="1"/>
        </p:nvSpPr>
        <p:spPr>
          <a:xfrm>
            <a:off x="432000" y="432000"/>
            <a:ext cx="9468000" cy="676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4E1DC7-5DF6-0CA2-D1A4-CEFC3AC46910}"/>
              </a:ext>
            </a:extLst>
          </p:cNvPr>
          <p:cNvGrpSpPr/>
          <p:nvPr userDrawn="1"/>
        </p:nvGrpSpPr>
        <p:grpSpPr>
          <a:xfrm>
            <a:off x="82566" y="82878"/>
            <a:ext cx="10166317" cy="7466243"/>
            <a:chOff x="262841" y="46883"/>
            <a:chExt cx="10166317" cy="7466243"/>
          </a:xfrm>
        </p:grpSpPr>
        <p:grpSp>
          <p:nvGrpSpPr>
            <p:cNvPr id="9" name="object 2">
              <a:extLst>
                <a:ext uri="{FF2B5EF4-FFF2-40B4-BE49-F238E27FC236}">
                  <a16:creationId xmlns:a16="http://schemas.microsoft.com/office/drawing/2014/main" id="{426F8758-40A6-44F4-4B50-03655945C88A}"/>
                </a:ext>
              </a:extLst>
            </p:cNvPr>
            <p:cNvGrpSpPr/>
            <p:nvPr/>
          </p:nvGrpSpPr>
          <p:grpSpPr>
            <a:xfrm>
              <a:off x="286133" y="7054022"/>
              <a:ext cx="436245" cy="436245"/>
              <a:chOff x="286133" y="7054022"/>
              <a:chExt cx="436245" cy="436245"/>
            </a:xfrm>
          </p:grpSpPr>
          <p:sp>
            <p:nvSpPr>
              <p:cNvPr id="31" name="object 3">
                <a:extLst>
                  <a:ext uri="{FF2B5EF4-FFF2-40B4-BE49-F238E27FC236}">
                    <a16:creationId xmlns:a16="http://schemas.microsoft.com/office/drawing/2014/main" id="{3177B17B-4B95-883A-923D-D371CA0B2C93}"/>
                  </a:ext>
                </a:extLst>
              </p:cNvPr>
              <p:cNvSpPr/>
              <p:nvPr/>
            </p:nvSpPr>
            <p:spPr>
              <a:xfrm>
                <a:off x="288041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27841FA2-14C5-C4D9-BD7F-AE9F16F999E3}"/>
                  </a:ext>
                </a:extLst>
              </p:cNvPr>
              <p:cNvSpPr/>
              <p:nvPr/>
            </p:nvSpPr>
            <p:spPr>
              <a:xfrm>
                <a:off x="28803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4E4616E1-384E-D6CC-0546-C6A3CF465E4E}"/>
                </a:ext>
              </a:extLst>
            </p:cNvPr>
            <p:cNvGrpSpPr/>
            <p:nvPr/>
          </p:nvGrpSpPr>
          <p:grpSpPr>
            <a:xfrm>
              <a:off x="286133" y="70175"/>
              <a:ext cx="436245" cy="436245"/>
              <a:chOff x="286133" y="70175"/>
              <a:chExt cx="436245" cy="436245"/>
            </a:xfrm>
          </p:grpSpPr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6B627B10-CBD6-B378-2C8C-E3485512555E}"/>
                  </a:ext>
                </a:extLst>
              </p:cNvPr>
              <p:cNvSpPr/>
              <p:nvPr/>
            </p:nvSpPr>
            <p:spPr>
              <a:xfrm>
                <a:off x="288041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773E5D9D-8EDC-746A-324E-A9888B5AF19A}"/>
                  </a:ext>
                </a:extLst>
              </p:cNvPr>
              <p:cNvSpPr/>
              <p:nvPr/>
            </p:nvSpPr>
            <p:spPr>
              <a:xfrm>
                <a:off x="28803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">
              <a:extLst>
                <a:ext uri="{FF2B5EF4-FFF2-40B4-BE49-F238E27FC236}">
                  <a16:creationId xmlns:a16="http://schemas.microsoft.com/office/drawing/2014/main" id="{2BABCFEF-D020-EB8F-9FA1-D8F53CA82223}"/>
                </a:ext>
              </a:extLst>
            </p:cNvPr>
            <p:cNvGrpSpPr/>
            <p:nvPr/>
          </p:nvGrpSpPr>
          <p:grpSpPr>
            <a:xfrm>
              <a:off x="9970053" y="70175"/>
              <a:ext cx="436245" cy="436245"/>
              <a:chOff x="9970053" y="70175"/>
              <a:chExt cx="436245" cy="436245"/>
            </a:xfrm>
          </p:grpSpPr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3DAA5A10-B31C-6196-5082-1B8BA73DB435}"/>
                  </a:ext>
                </a:extLst>
              </p:cNvPr>
              <p:cNvSpPr/>
              <p:nvPr/>
            </p:nvSpPr>
            <p:spPr>
              <a:xfrm>
                <a:off x="10079956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0">
                <a:extLst>
                  <a:ext uri="{FF2B5EF4-FFF2-40B4-BE49-F238E27FC236}">
                    <a16:creationId xmlns:a16="http://schemas.microsoft.com/office/drawing/2014/main" id="{752CCA60-C36C-2A59-6D8C-0EA37F3396AE}"/>
                  </a:ext>
                </a:extLst>
              </p:cNvPr>
              <p:cNvSpPr/>
              <p:nvPr/>
            </p:nvSpPr>
            <p:spPr>
              <a:xfrm>
                <a:off x="997195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1">
              <a:extLst>
                <a:ext uri="{FF2B5EF4-FFF2-40B4-BE49-F238E27FC236}">
                  <a16:creationId xmlns:a16="http://schemas.microsoft.com/office/drawing/2014/main" id="{4AD3CD1B-29AB-5352-362C-554DA0029737}"/>
                </a:ext>
              </a:extLst>
            </p:cNvPr>
            <p:cNvGrpSpPr/>
            <p:nvPr/>
          </p:nvGrpSpPr>
          <p:grpSpPr>
            <a:xfrm>
              <a:off x="9970053" y="7054022"/>
              <a:ext cx="436245" cy="436245"/>
              <a:chOff x="9970053" y="7054022"/>
              <a:chExt cx="436245" cy="43624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529D5D8-2BDD-1322-4CAB-CD8E8895F808}"/>
                  </a:ext>
                </a:extLst>
              </p:cNvPr>
              <p:cNvSpPr/>
              <p:nvPr/>
            </p:nvSpPr>
            <p:spPr>
              <a:xfrm>
                <a:off x="10079956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F0DC293-49D4-D6BD-A893-3DE577A14EBF}"/>
                  </a:ext>
                </a:extLst>
              </p:cNvPr>
              <p:cNvSpPr/>
              <p:nvPr/>
            </p:nvSpPr>
            <p:spPr>
              <a:xfrm>
                <a:off x="997195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4">
              <a:extLst>
                <a:ext uri="{FF2B5EF4-FFF2-40B4-BE49-F238E27FC236}">
                  <a16:creationId xmlns:a16="http://schemas.microsoft.com/office/drawing/2014/main" id="{F9274507-3428-7710-0B9D-B056C3F0EF32}"/>
                </a:ext>
              </a:extLst>
            </p:cNvPr>
            <p:cNvGrpSpPr/>
            <p:nvPr/>
          </p:nvGrpSpPr>
          <p:grpSpPr>
            <a:xfrm>
              <a:off x="262841" y="3322805"/>
              <a:ext cx="304800" cy="914400"/>
              <a:chOff x="262841" y="3322805"/>
              <a:chExt cx="304800" cy="914400"/>
            </a:xfrm>
          </p:grpSpPr>
          <p:sp>
            <p:nvSpPr>
              <p:cNvPr id="23" name="object 15">
                <a:extLst>
                  <a:ext uri="{FF2B5EF4-FFF2-40B4-BE49-F238E27FC236}">
                    <a16:creationId xmlns:a16="http://schemas.microsoft.com/office/drawing/2014/main" id="{F6218484-6CD0-D1EB-9601-5C1059D2D079}"/>
                  </a:ext>
                </a:extLst>
              </p:cNvPr>
              <p:cNvSpPr/>
              <p:nvPr/>
            </p:nvSpPr>
            <p:spPr>
              <a:xfrm>
                <a:off x="262841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6">
                <a:extLst>
                  <a:ext uri="{FF2B5EF4-FFF2-40B4-BE49-F238E27FC236}">
                    <a16:creationId xmlns:a16="http://schemas.microsoft.com/office/drawing/2014/main" id="{81B8D79C-849A-2A32-C3EB-2CF7C3FD2F09}"/>
                  </a:ext>
                </a:extLst>
              </p:cNvPr>
              <p:cNvSpPr/>
              <p:nvPr/>
            </p:nvSpPr>
            <p:spPr>
              <a:xfrm>
                <a:off x="491441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17">
              <a:extLst>
                <a:ext uri="{FF2B5EF4-FFF2-40B4-BE49-F238E27FC236}">
                  <a16:creationId xmlns:a16="http://schemas.microsoft.com/office/drawing/2014/main" id="{AAF7BFF1-D1FF-72D5-F989-7776C3023C9B}"/>
                </a:ext>
              </a:extLst>
            </p:cNvPr>
            <p:cNvGrpSpPr/>
            <p:nvPr/>
          </p:nvGrpSpPr>
          <p:grpSpPr>
            <a:xfrm>
              <a:off x="10124358" y="3322805"/>
              <a:ext cx="304800" cy="914400"/>
              <a:chOff x="10124358" y="3322805"/>
              <a:chExt cx="304800" cy="914400"/>
            </a:xfrm>
          </p:grpSpPr>
          <p:sp>
            <p:nvSpPr>
              <p:cNvPr id="21" name="object 18">
                <a:extLst>
                  <a:ext uri="{FF2B5EF4-FFF2-40B4-BE49-F238E27FC236}">
                    <a16:creationId xmlns:a16="http://schemas.microsoft.com/office/drawing/2014/main" id="{60961CBA-ACB5-F46D-FBDB-B1825EC9F05C}"/>
                  </a:ext>
                </a:extLst>
              </p:cNvPr>
              <p:cNvSpPr/>
              <p:nvPr/>
            </p:nvSpPr>
            <p:spPr>
              <a:xfrm>
                <a:off x="10124358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752D57C7-92B5-DEB4-CCB2-12BCADE51808}"/>
                  </a:ext>
                </a:extLst>
              </p:cNvPr>
              <p:cNvSpPr/>
              <p:nvPr/>
            </p:nvSpPr>
            <p:spPr>
              <a:xfrm>
                <a:off x="10200558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0">
              <a:extLst>
                <a:ext uri="{FF2B5EF4-FFF2-40B4-BE49-F238E27FC236}">
                  <a16:creationId xmlns:a16="http://schemas.microsoft.com/office/drawing/2014/main" id="{40A302AE-9A2F-9AF1-A373-EA68DF83D319}"/>
                </a:ext>
              </a:extLst>
            </p:cNvPr>
            <p:cNvGrpSpPr/>
            <p:nvPr/>
          </p:nvGrpSpPr>
          <p:grpSpPr>
            <a:xfrm>
              <a:off x="4888800" y="46883"/>
              <a:ext cx="914400" cy="304800"/>
              <a:chOff x="4888800" y="46883"/>
              <a:chExt cx="914400" cy="304800"/>
            </a:xfrm>
          </p:grpSpPr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5B0C6B63-FC53-A60F-2615-59073E99AF32}"/>
                  </a:ext>
                </a:extLst>
              </p:cNvPr>
              <p:cNvSpPr/>
              <p:nvPr/>
            </p:nvSpPr>
            <p:spPr>
              <a:xfrm>
                <a:off x="4888800" y="275483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C0DF4488-8B6A-6A4D-4E84-52D32FF9D1D7}"/>
                  </a:ext>
                </a:extLst>
              </p:cNvPr>
              <p:cNvSpPr/>
              <p:nvPr/>
            </p:nvSpPr>
            <p:spPr>
              <a:xfrm>
                <a:off x="5346000" y="46883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" name="object 23">
              <a:extLst>
                <a:ext uri="{FF2B5EF4-FFF2-40B4-BE49-F238E27FC236}">
                  <a16:creationId xmlns:a16="http://schemas.microsoft.com/office/drawing/2014/main" id="{813C57E5-F143-A594-7217-ED5CAC6559B9}"/>
                </a:ext>
              </a:extLst>
            </p:cNvPr>
            <p:cNvGrpSpPr/>
            <p:nvPr/>
          </p:nvGrpSpPr>
          <p:grpSpPr>
            <a:xfrm>
              <a:off x="4888800" y="7208326"/>
              <a:ext cx="914400" cy="304800"/>
              <a:chOff x="4888800" y="7208326"/>
              <a:chExt cx="914400" cy="304800"/>
            </a:xfrm>
          </p:grpSpPr>
          <p:sp>
            <p:nvSpPr>
              <p:cNvPr id="17" name="object 24">
                <a:extLst>
                  <a:ext uri="{FF2B5EF4-FFF2-40B4-BE49-F238E27FC236}">
                    <a16:creationId xmlns:a16="http://schemas.microsoft.com/office/drawing/2014/main" id="{4C8A2239-8392-5DAE-8F29-9C34C8E078C1}"/>
                  </a:ext>
                </a:extLst>
              </p:cNvPr>
              <p:cNvSpPr/>
              <p:nvPr/>
            </p:nvSpPr>
            <p:spPr>
              <a:xfrm>
                <a:off x="4888800" y="728452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5">
                <a:extLst>
                  <a:ext uri="{FF2B5EF4-FFF2-40B4-BE49-F238E27FC236}">
                    <a16:creationId xmlns:a16="http://schemas.microsoft.com/office/drawing/2014/main" id="{CA76AC83-88D8-701E-52DB-135F11BD4DED}"/>
                  </a:ext>
                </a:extLst>
              </p:cNvPr>
              <p:cNvSpPr/>
              <p:nvPr/>
            </p:nvSpPr>
            <p:spPr>
              <a:xfrm>
                <a:off x="5346000" y="720832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CF91BD8-904D-640A-9D11-14569DA24C86}"/>
              </a:ext>
            </a:extLst>
          </p:cNvPr>
          <p:cNvGrpSpPr/>
          <p:nvPr userDrawn="1"/>
        </p:nvGrpSpPr>
        <p:grpSpPr>
          <a:xfrm>
            <a:off x="810000" y="810000"/>
            <a:ext cx="8712000" cy="6012000"/>
            <a:chOff x="810000" y="810000"/>
            <a:chExt cx="8712000" cy="6012000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F64A97F-98D8-13E2-6CC2-DB246CDAB612}"/>
                </a:ext>
              </a:extLst>
            </p:cNvPr>
            <p:cNvSpPr/>
            <p:nvPr userDrawn="1"/>
          </p:nvSpPr>
          <p:spPr>
            <a:xfrm>
              <a:off x="810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CC9629C-38B4-15DA-531C-A0BCC6C2E1B3}"/>
                </a:ext>
              </a:extLst>
            </p:cNvPr>
            <p:cNvSpPr/>
            <p:nvPr userDrawn="1"/>
          </p:nvSpPr>
          <p:spPr>
            <a:xfrm>
              <a:off x="9342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17BAEBD-44B3-E023-2906-9D863E9936B8}"/>
                </a:ext>
              </a:extLst>
            </p:cNvPr>
            <p:cNvSpPr/>
            <p:nvPr userDrawn="1"/>
          </p:nvSpPr>
          <p:spPr>
            <a:xfrm>
              <a:off x="9342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7D10056-33B7-19DB-0FAF-68CE83AC39F7}"/>
                </a:ext>
              </a:extLst>
            </p:cNvPr>
            <p:cNvSpPr/>
            <p:nvPr userDrawn="1"/>
          </p:nvSpPr>
          <p:spPr>
            <a:xfrm>
              <a:off x="810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bg object 16">
            <a:extLst>
              <a:ext uri="{FF2B5EF4-FFF2-40B4-BE49-F238E27FC236}">
                <a16:creationId xmlns:a16="http://schemas.microsoft.com/office/drawing/2014/main" id="{F3C58763-7A5D-C457-26D1-95EC060C7E39}"/>
              </a:ext>
            </a:extLst>
          </p:cNvPr>
          <p:cNvSpPr>
            <a:spLocks/>
          </p:cNvSpPr>
          <p:nvPr userDrawn="1"/>
        </p:nvSpPr>
        <p:spPr bwMode="auto">
          <a:xfrm>
            <a:off x="432000" y="5976000"/>
            <a:ext cx="9468000" cy="1224000"/>
          </a:xfrm>
          <a:custGeom>
            <a:avLst/>
            <a:gdLst>
              <a:gd name="T0" fmla="*/ 9474200 w 9474200"/>
              <a:gd name="T1" fmla="*/ 0 h 1216659"/>
              <a:gd name="T2" fmla="*/ 0 w 9474200"/>
              <a:gd name="T3" fmla="*/ 0 h 1216659"/>
              <a:gd name="T4" fmla="*/ 0 w 9474200"/>
              <a:gd name="T5" fmla="*/ 1218237 h 1216659"/>
              <a:gd name="T6" fmla="*/ 9474200 w 9474200"/>
              <a:gd name="T7" fmla="*/ 1218237 h 1216659"/>
              <a:gd name="T8" fmla="*/ 9474200 w 9474200"/>
              <a:gd name="T9" fmla="*/ 0 h 12166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474200" h="1216659">
                <a:moveTo>
                  <a:pt x="9474200" y="0"/>
                </a:moveTo>
                <a:lnTo>
                  <a:pt x="0" y="0"/>
                </a:lnTo>
                <a:lnTo>
                  <a:pt x="0" y="1216329"/>
                </a:lnTo>
                <a:lnTo>
                  <a:pt x="9474200" y="1216329"/>
                </a:lnTo>
                <a:lnTo>
                  <a:pt x="9474200" y="0"/>
                </a:lnTo>
                <a:close/>
              </a:path>
            </a:pathLst>
          </a:custGeom>
          <a:solidFill>
            <a:srgbClr val="FCCE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342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017727" rtl="0" eaLnBrk="1" latinLnBrk="0" hangingPunct="1">
        <a:lnSpc>
          <a:spcPct val="90000"/>
        </a:lnSpc>
        <a:spcBef>
          <a:spcPct val="0"/>
        </a:spcBef>
        <a:buNone/>
        <a:defRPr kumimoji="1" sz="4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432" indent="-254432" algn="l" defTabSz="1017727" rtl="0" eaLnBrk="1" latinLnBrk="0" hangingPunct="1">
        <a:lnSpc>
          <a:spcPct val="90000"/>
        </a:lnSpc>
        <a:spcBef>
          <a:spcPts val="1113"/>
        </a:spcBef>
        <a:buFont typeface="Arial" panose="020B0604020202020204" pitchFamily="34" charset="0"/>
        <a:buChar char="•"/>
        <a:defRPr kumimoji="1" sz="3116" kern="1200">
          <a:solidFill>
            <a:schemeClr val="tx1"/>
          </a:solidFill>
          <a:latin typeface="+mn-lt"/>
          <a:ea typeface="+mn-ea"/>
          <a:cs typeface="+mn-cs"/>
        </a:defRPr>
      </a:lvl1pPr>
      <a:lvl2pPr marL="763295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671" kern="1200">
          <a:solidFill>
            <a:schemeClr val="tx1"/>
          </a:solidFill>
          <a:latin typeface="+mn-lt"/>
          <a:ea typeface="+mn-ea"/>
          <a:cs typeface="+mn-cs"/>
        </a:defRPr>
      </a:lvl2pPr>
      <a:lvl3pPr marL="1272159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78102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289886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798750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30761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816477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325341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1pPr>
      <a:lvl2pPr marL="50886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1017727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3pPr>
      <a:lvl4pPr marL="1526591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3545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44318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053182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562045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070909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E8BA1998-33DA-B8D0-C725-D26B11816B73}"/>
              </a:ext>
            </a:extLst>
          </p:cNvPr>
          <p:cNvSpPr txBox="1"/>
          <p:nvPr/>
        </p:nvSpPr>
        <p:spPr>
          <a:xfrm>
            <a:off x="1260000" y="557213"/>
            <a:ext cx="7812000" cy="3073400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kumimoji="0" lang="ja-JP" altLang="ja-JP" sz="20000" b="1" kern="0" dirty="0">
                <a:solidFill>
                  <a:srgbClr val="231F20"/>
                </a:solidFill>
                <a:latin typeface="ＭＳ Ｐゴシック" panose="020B0600070205080204" pitchFamily="50" charset="-128"/>
              </a:rPr>
              <a:t>3－4</a:t>
            </a:r>
            <a:endParaRPr kumimoji="0" lang="ja-JP" altLang="ja-JP" sz="20000" b="1" kern="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59868710-AE5B-22AA-D503-3AD7E1EA0E38}"/>
              </a:ext>
            </a:extLst>
          </p:cNvPr>
          <p:cNvSpPr txBox="1"/>
          <p:nvPr/>
        </p:nvSpPr>
        <p:spPr>
          <a:xfrm>
            <a:off x="1260000" y="3585171"/>
            <a:ext cx="7812000" cy="1846659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kumimoji="0" lang="ja-JP" altLang="ja-JP" sz="12000" b="1" kern="0" dirty="0">
                <a:solidFill>
                  <a:srgbClr val="231F20"/>
                </a:solidFill>
                <a:latin typeface="ＭＳ Ｐゴシック" panose="020B0600070205080204" pitchFamily="50" charset="-128"/>
              </a:rPr>
              <a:t>西村	さくら</a:t>
            </a:r>
            <a:endParaRPr kumimoji="0" lang="ja-JP" altLang="ja-JP" sz="12000" b="1" kern="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B0F40A7C-107A-8731-C731-EBE1EAC28B02}"/>
              </a:ext>
            </a:extLst>
          </p:cNvPr>
          <p:cNvSpPr txBox="1"/>
          <p:nvPr/>
        </p:nvSpPr>
        <p:spPr>
          <a:xfrm>
            <a:off x="1260000" y="5975999"/>
            <a:ext cx="3240000" cy="972000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kumimoji="0" lang="ja-JP" altLang="ja-JP" sz="6000" b="1" dirty="0">
                <a:solidFill>
                  <a:srgbClr val="231F20"/>
                </a:solidFill>
                <a:latin typeface="ＭＳ Ｐゴシック" panose="020B0600070205080204" pitchFamily="50" charset="-128"/>
              </a:rPr>
              <a:t>●●北</a:t>
            </a:r>
            <a:endParaRPr kumimoji="0" lang="ja-JP" altLang="ja-JP" sz="60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7571D0B2-25FF-FCB5-975D-819F497EC0F9}"/>
              </a:ext>
            </a:extLst>
          </p:cNvPr>
          <p:cNvSpPr txBox="1"/>
          <p:nvPr/>
        </p:nvSpPr>
        <p:spPr>
          <a:xfrm>
            <a:off x="5832000" y="5975999"/>
            <a:ext cx="3240000" cy="923330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kumimoji="0" lang="ja-JP" altLang="ja-JP" sz="6000" b="1" dirty="0">
                <a:solidFill>
                  <a:srgbClr val="231F20"/>
                </a:solidFill>
                <a:latin typeface="ＭＳ Ｐゴシック" panose="020B0600070205080204" pitchFamily="50" charset="-128"/>
              </a:rPr>
              <a:t>小学校</a:t>
            </a:r>
            <a:endParaRPr kumimoji="0" lang="ja-JP" altLang="ja-JP" sz="60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EF1517D-8B54-0CB4-610D-9F1919736A6B}"/>
              </a:ext>
            </a:extLst>
          </p:cNvPr>
          <p:cNvSpPr/>
          <p:nvPr/>
        </p:nvSpPr>
        <p:spPr bwMode="auto">
          <a:xfrm>
            <a:off x="4761188" y="6118044"/>
            <a:ext cx="809625" cy="8096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defTabSz="1371600" eaLnBrk="1" hangingPunct="1">
              <a:defRPr/>
            </a:pPr>
            <a:r>
              <a:rPr lang="ja-JP" altLang="en-US" dirty="0">
                <a:latin typeface="Arial" charset="0"/>
                <a:ea typeface="ＭＳ Ｐゴシック" charset="-128"/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57364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10</Words>
  <Application>Microsoft Office PowerPoint</Application>
  <PresentationFormat>ユーザー設定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2025-03-18T04:32:15Z</dcterms:created>
  <dcterms:modified xsi:type="dcterms:W3CDTF">2025-03-18T04:32:22Z</dcterms:modified>
</cp:coreProperties>
</file>